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1" r:id="rId1"/>
    <p:sldMasterId id="2147483659" r:id="rId2"/>
    <p:sldMasterId id="2147483664" r:id="rId3"/>
  </p:sldMasterIdLst>
  <p:notesMasterIdLst>
    <p:notesMasterId r:id="rId35"/>
  </p:notesMasterIdLst>
  <p:handoutMasterIdLst>
    <p:handoutMasterId r:id="rId36"/>
  </p:handoutMasterIdLst>
  <p:sldIdLst>
    <p:sldId id="290" r:id="rId4"/>
    <p:sldId id="258" r:id="rId5"/>
    <p:sldId id="295" r:id="rId6"/>
    <p:sldId id="292" r:id="rId7"/>
    <p:sldId id="311" r:id="rId8"/>
    <p:sldId id="312" r:id="rId9"/>
    <p:sldId id="261" r:id="rId10"/>
    <p:sldId id="265" r:id="rId11"/>
    <p:sldId id="262" r:id="rId12"/>
    <p:sldId id="286" r:id="rId13"/>
    <p:sldId id="287" r:id="rId14"/>
    <p:sldId id="267" r:id="rId15"/>
    <p:sldId id="269" r:id="rId16"/>
    <p:sldId id="268" r:id="rId17"/>
    <p:sldId id="271" r:id="rId18"/>
    <p:sldId id="272" r:id="rId19"/>
    <p:sldId id="266" r:id="rId20"/>
    <p:sldId id="273" r:id="rId21"/>
    <p:sldId id="297" r:id="rId22"/>
    <p:sldId id="264" r:id="rId23"/>
    <p:sldId id="277" r:id="rId24"/>
    <p:sldId id="278" r:id="rId25"/>
    <p:sldId id="270" r:id="rId26"/>
    <p:sldId id="279" r:id="rId27"/>
    <p:sldId id="281" r:id="rId28"/>
    <p:sldId id="282" r:id="rId29"/>
    <p:sldId id="283" r:id="rId30"/>
    <p:sldId id="289" r:id="rId31"/>
    <p:sldId id="296" r:id="rId32"/>
    <p:sldId id="298" r:id="rId33"/>
    <p:sldId id="299" r:id="rId34"/>
  </p:sldIdLst>
  <p:sldSz cx="9144000" cy="5143500" type="screen16x9"/>
  <p:notesSz cx="6858000" cy="9144000"/>
  <p:embeddedFontLst>
    <p:embeddedFont>
      <p:font typeface="맑은 고딕" panose="020B0503020000020004" pitchFamily="34" charset="-127"/>
      <p:regular r:id="rId37"/>
      <p:bold r:id="rId38"/>
    </p:embeddedFont>
    <p:embeddedFont>
      <p:font typeface="Muli" panose="02000303000000000000" pitchFamily="2" charset="0"/>
      <p:regular r:id="rId39"/>
      <p:bold r:id="rId40"/>
      <p:italic r:id="rId41"/>
      <p:boldItalic r:id="rId42"/>
    </p:embeddedFont>
    <p:embeddedFont>
      <p:font typeface="Muli Light" panose="02000503040000020004" pitchFamily="2" charset="0"/>
      <p:regular r:id="rId4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D2D9"/>
    <a:srgbClr val="004479"/>
    <a:srgbClr val="D6D6D6"/>
    <a:srgbClr val="D7A800"/>
    <a:srgbClr val="AA7900"/>
    <a:srgbClr val="0096FF"/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6" autoAdjust="0"/>
    <p:restoredTop sz="95122"/>
  </p:normalViewPr>
  <p:slideViewPr>
    <p:cSldViewPr showGuides="1">
      <p:cViewPr varScale="1">
        <p:scale>
          <a:sx n="148" d="100"/>
          <a:sy n="148" d="100"/>
        </p:scale>
        <p:origin x="960" y="108"/>
      </p:cViewPr>
      <p:guideLst>
        <p:guide orient="horz" pos="18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41" d="100"/>
          <a:sy n="141" d="100"/>
        </p:scale>
        <p:origin x="4112" y="2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3.fntdata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font" Target="fonts/font6.fntdata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7.fntdata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font" Target="fonts/font2.fntdata"/><Relationship Id="rId46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font" Target="fonts/font5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82-5A4F-AC53-AE57981617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447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82-5A4F-AC53-AE57981617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8"/>
        <c:overlap val="-12"/>
        <c:axId val="1904526015"/>
        <c:axId val="1904427295"/>
      </c:barChart>
      <c:catAx>
        <c:axId val="19045260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427295"/>
        <c:crosses val="autoZero"/>
        <c:auto val="1"/>
        <c:lblAlgn val="ctr"/>
        <c:lblOffset val="100"/>
        <c:noMultiLvlLbl val="0"/>
      </c:catAx>
      <c:valAx>
        <c:axId val="1904427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45260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4479"/>
            </a:solidFill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FA82-41BD-B4DD-3FEFDE6EB98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FA82-41BD-B4DD-3FEFDE6EB98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FA82-41BD-B4DD-3FEFDE6EB986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37-4606-8532-B72D14D9F98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4479">
                <a:alpha val="50000"/>
              </a:srgbClr>
            </a:solidFill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FA82-41BD-B4DD-3FEFDE6EB98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FA82-41BD-B4DD-3FEFDE6EB98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FA82-41BD-B4DD-3FEFDE6EB986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</c:v>
                </c:pt>
                <c:pt idx="1">
                  <c:v>44</c:v>
                </c:pt>
                <c:pt idx="2">
                  <c:v>18</c:v>
                </c:pt>
                <c:pt idx="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37-4606-8532-B72D14D9F98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C-B603-4D18-B9FB-60D563F332B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D-B603-4D18-B9FB-60D563F332B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E-B603-4D18-B9FB-60D563F332B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F-B603-4D18-B9FB-60D563F332B4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25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37-4606-8532-B72D14D9F9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1"/>
        <c:overlap val="100"/>
        <c:axId val="50119424"/>
        <c:axId val="50120960"/>
      </c:barChart>
      <c:catAx>
        <c:axId val="50119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pPr>
            <a:endParaRPr lang="en-US"/>
          </a:p>
        </c:txPr>
        <c:crossAx val="50120960"/>
        <c:crosses val="autoZero"/>
        <c:auto val="1"/>
        <c:lblAlgn val="ctr"/>
        <c:lblOffset val="100"/>
        <c:noMultiLvlLbl val="0"/>
      </c:catAx>
      <c:valAx>
        <c:axId val="5012096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50119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12700">
                <a:solidFill>
                  <a:schemeClr val="bg1">
                    <a:lumMod val="9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8C0-42AB-87BE-19E1BC74E4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bg1">
                    <a:lumMod val="9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8C0-42AB-87BE-19E1BC74E4F0}"/>
              </c:ext>
            </c:extLst>
          </c:dPt>
          <c:dPt>
            <c:idx val="2"/>
            <c:bubble3D val="0"/>
            <c:spPr>
              <a:solidFill>
                <a:srgbClr val="004479"/>
              </a:solidFill>
              <a:ln w="12700">
                <a:solidFill>
                  <a:schemeClr val="bg1">
                    <a:lumMod val="9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8C0-42AB-87BE-19E1BC74E4F0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</c:v>
                </c:pt>
                <c:pt idx="1">
                  <c:v>30</c:v>
                </c:pt>
                <c:pt idx="2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8C0-42AB-87BE-19E1BC74E4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4479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29AC-4205-89C5-89D0E0E7161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9AC-4205-89C5-89D0E0E7161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9AC-4205-89C5-89D0E0E7161D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9AC-4205-89C5-89D0E0E7161D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AC-4205-89C5-89D0E0E716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AC-4205-89C5-89D0E0E716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7"/>
        <c:overlap val="100"/>
        <c:axId val="58023296"/>
        <c:axId val="58041472"/>
      </c:barChart>
      <c:catAx>
        <c:axId val="5802329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8041472"/>
        <c:crosses val="autoZero"/>
        <c:auto val="1"/>
        <c:lblAlgn val="ctr"/>
        <c:lblOffset val="100"/>
        <c:noMultiLvlLbl val="0"/>
      </c:catAx>
      <c:valAx>
        <c:axId val="58041472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58023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D3D57-F3BB-4E5E-B091-1500A3C92E8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24DC90-2427-4BE5-A522-6ACD4563EB45}">
      <dgm:prSet phldrT="[Text]" custT="1"/>
      <dgm:spPr>
        <a:solidFill>
          <a:schemeClr val="accent1">
            <a:alpha val="20000"/>
          </a:schemeClr>
        </a:solidFill>
        <a:ln w="63500">
          <a:solidFill>
            <a:schemeClr val="bg1"/>
          </a:solidFill>
        </a:ln>
      </dgm:spPr>
      <dgm:t>
        <a:bodyPr anchor="ctr"/>
        <a:lstStyle/>
        <a:p>
          <a:pPr algn="ctr"/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9E545862-1292-4DB6-B36C-D6247532E625}" type="parTrans" cxnId="{685D1073-2D3C-412E-A123-0EF4D596743E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BD5A33EB-119A-4BA7-8787-7DF55D1248BC}" type="sibTrans" cxnId="{685D1073-2D3C-412E-A123-0EF4D596743E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9D67B1F7-C4FF-4E1E-94F4-69209A4E7C47}">
      <dgm:prSet phldrT="[Text]" custT="1"/>
      <dgm:spPr>
        <a:solidFill>
          <a:schemeClr val="accent3">
            <a:alpha val="60000"/>
          </a:schemeClr>
        </a:solidFill>
        <a:ln w="63500">
          <a:solidFill>
            <a:schemeClr val="bg1"/>
          </a:solidFill>
        </a:ln>
      </dgm:spPr>
      <dgm:t>
        <a:bodyPr anchor="ctr"/>
        <a:lstStyle/>
        <a:p>
          <a:pPr algn="ctr"/>
          <a:r>
            <a:rPr lang="ko-KR" altLang="en-US" sz="1600" b="1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BD4D3042-AB5C-4E8F-B8BE-BC3A20988EB3}" type="parTrans" cxnId="{1263D722-8372-4789-B9F5-BFD8D9C870F1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B379D14A-425C-47B8-B779-1E5D839E4BC8}" type="sibTrans" cxnId="{1263D722-8372-4789-B9F5-BFD8D9C870F1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53563D61-A301-4644-8AE7-FCAFDA9A58AB}">
      <dgm:prSet phldrT="[Text]" custT="1"/>
      <dgm:spPr>
        <a:solidFill>
          <a:schemeClr val="accent4">
            <a:lumMod val="75000"/>
            <a:alpha val="70000"/>
          </a:schemeClr>
        </a:solidFill>
        <a:ln w="63500">
          <a:solidFill>
            <a:schemeClr val="bg1"/>
          </a:solidFill>
        </a:ln>
      </dgm:spPr>
      <dgm:t>
        <a:bodyPr anchor="ctr"/>
        <a:lstStyle/>
        <a:p>
          <a:pPr algn="ctr"/>
          <a:r>
            <a:rPr lang="ko-KR" altLang="en-US" sz="1600" b="1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B60323EE-B859-4184-88BB-62221AE106AB}" type="parTrans" cxnId="{F3697A49-7026-40CE-A2B9-71761A0223E3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426A8813-506E-429E-87DB-53AA3F5535D1}" type="sibTrans" cxnId="{F3697A49-7026-40CE-A2B9-71761A0223E3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9BC44171-365F-452D-AE92-EBE2E89770BA}">
      <dgm:prSet phldrT="[Text]" custT="1"/>
      <dgm:spPr>
        <a:solidFill>
          <a:srgbClr val="004479"/>
        </a:solidFill>
        <a:ln w="63500">
          <a:solidFill>
            <a:schemeClr val="bg1"/>
          </a:solidFill>
        </a:ln>
      </dgm:spPr>
      <dgm:t>
        <a:bodyPr anchor="ctr"/>
        <a:lstStyle/>
        <a:p>
          <a:pPr algn="ctr"/>
          <a:r>
            <a:rPr lang="ko-KR" altLang="en-US" sz="1600" b="1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7679D3FA-0101-42D1-A23D-75BD8EF1DA28}" type="parTrans" cxnId="{15D8F364-6809-49BA-A228-EAE95F4BE6B9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FF5F2014-EE5D-4FD1-9103-39F792365AE5}" type="sibTrans" cxnId="{15D8F364-6809-49BA-A228-EAE95F4BE6B9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85631E1F-364A-4A2A-9989-E896E5049557}">
      <dgm:prSet phldrT="[Text]" custT="1"/>
      <dgm:spPr>
        <a:solidFill>
          <a:schemeClr val="accent2">
            <a:alpha val="40000"/>
          </a:schemeClr>
        </a:solidFill>
        <a:ln w="63500">
          <a:solidFill>
            <a:schemeClr val="bg1"/>
          </a:solidFill>
        </a:ln>
      </dgm:spPr>
      <dgm:t>
        <a:bodyPr anchor="ctr"/>
        <a:lstStyle/>
        <a:p>
          <a:pPr algn="ctr"/>
          <a:r>
            <a:rPr lang="ko-KR" altLang="en-US" sz="1600" b="1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latin typeface="Arial" pitchFamily="34" charset="0"/>
            <a:cs typeface="Arial" pitchFamily="34" charset="0"/>
          </a:endParaRPr>
        </a:p>
      </dgm:t>
    </dgm:pt>
    <dgm:pt modelId="{EBE3CA2F-C22D-4DAD-BBB2-CC29F3FBCF68}" type="parTrans" cxnId="{689B59B0-BF9D-489D-8A96-D6B2CF499ABF}">
      <dgm:prSet/>
      <dgm:spPr/>
      <dgm:t>
        <a:bodyPr/>
        <a:lstStyle/>
        <a:p>
          <a:pPr latinLnBrk="1"/>
          <a:endParaRPr lang="ko-KR" altLang="en-US"/>
        </a:p>
      </dgm:t>
    </dgm:pt>
    <dgm:pt modelId="{DC75A793-C6A2-4960-947A-450C2653BBC6}" type="sibTrans" cxnId="{689B59B0-BF9D-489D-8A96-D6B2CF499ABF}">
      <dgm:prSet/>
      <dgm:spPr/>
      <dgm:t>
        <a:bodyPr/>
        <a:lstStyle/>
        <a:p>
          <a:pPr latinLnBrk="1"/>
          <a:endParaRPr lang="ko-KR" altLang="en-US"/>
        </a:p>
      </dgm:t>
    </dgm:pt>
    <dgm:pt modelId="{6346E340-6B27-47A2-93A8-AA7F0249167F}" type="pres">
      <dgm:prSet presAssocID="{28FD3D57-F3BB-4E5E-B091-1500A3C92E81}" presName="Name0" presStyleCnt="0">
        <dgm:presLayoutVars>
          <dgm:dir/>
          <dgm:animLvl val="lvl"/>
          <dgm:resizeHandles val="exact"/>
        </dgm:presLayoutVars>
      </dgm:prSet>
      <dgm:spPr/>
    </dgm:pt>
    <dgm:pt modelId="{8351BCDF-D287-464A-AB10-4261CFFC4E79}" type="pres">
      <dgm:prSet presAssocID="{E924DC90-2427-4BE5-A522-6ACD4563EB45}" presName="Name8" presStyleCnt="0"/>
      <dgm:spPr/>
    </dgm:pt>
    <dgm:pt modelId="{864F954D-81D4-4546-B08E-448FBA7A18FE}" type="pres">
      <dgm:prSet presAssocID="{E924DC90-2427-4BE5-A522-6ACD4563EB45}" presName="level" presStyleLbl="node1" presStyleIdx="0" presStyleCnt="5" custScaleX="98552" custScaleY="139063">
        <dgm:presLayoutVars>
          <dgm:chMax val="1"/>
          <dgm:bulletEnabled val="1"/>
        </dgm:presLayoutVars>
      </dgm:prSet>
      <dgm:spPr/>
    </dgm:pt>
    <dgm:pt modelId="{A8AE7F33-3372-4D78-96A6-FD2B204E9D9D}" type="pres">
      <dgm:prSet presAssocID="{E924DC90-2427-4BE5-A522-6ACD4563EB4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5295FEF-34B7-47B0-80DB-E881F25871A9}" type="pres">
      <dgm:prSet presAssocID="{85631E1F-364A-4A2A-9989-E896E5049557}" presName="Name8" presStyleCnt="0"/>
      <dgm:spPr/>
    </dgm:pt>
    <dgm:pt modelId="{3CE8FECB-ADC6-4195-8C29-ECF1EEE9F8FA}" type="pres">
      <dgm:prSet presAssocID="{85631E1F-364A-4A2A-9989-E896E5049557}" presName="level" presStyleLbl="node1" presStyleIdx="1" presStyleCnt="5">
        <dgm:presLayoutVars>
          <dgm:chMax val="1"/>
          <dgm:bulletEnabled val="1"/>
        </dgm:presLayoutVars>
      </dgm:prSet>
      <dgm:spPr/>
    </dgm:pt>
    <dgm:pt modelId="{DC549F7C-7B63-4EBA-944C-0C5CAC570546}" type="pres">
      <dgm:prSet presAssocID="{85631E1F-364A-4A2A-9989-E896E504955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F7100C5-692A-476D-9242-E6DE2BFA407E}" type="pres">
      <dgm:prSet presAssocID="{9D67B1F7-C4FF-4E1E-94F4-69209A4E7C47}" presName="Name8" presStyleCnt="0"/>
      <dgm:spPr/>
    </dgm:pt>
    <dgm:pt modelId="{753AA43A-5097-42D8-A3EF-20B11215D8F3}" type="pres">
      <dgm:prSet presAssocID="{9D67B1F7-C4FF-4E1E-94F4-69209A4E7C47}" presName="level" presStyleLbl="node1" presStyleIdx="2" presStyleCnt="5">
        <dgm:presLayoutVars>
          <dgm:chMax val="1"/>
          <dgm:bulletEnabled val="1"/>
        </dgm:presLayoutVars>
      </dgm:prSet>
      <dgm:spPr/>
    </dgm:pt>
    <dgm:pt modelId="{7E617F38-6BB2-4E03-8198-FF7E7F898924}" type="pres">
      <dgm:prSet presAssocID="{9D67B1F7-C4FF-4E1E-94F4-69209A4E7C4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9C42FD2-6503-4F77-8487-9B33E0527141}" type="pres">
      <dgm:prSet presAssocID="{53563D61-A301-4644-8AE7-FCAFDA9A58AB}" presName="Name8" presStyleCnt="0"/>
      <dgm:spPr/>
    </dgm:pt>
    <dgm:pt modelId="{E6279944-4AC5-4561-B5D0-64EE0E57E695}" type="pres">
      <dgm:prSet presAssocID="{53563D61-A301-4644-8AE7-FCAFDA9A58AB}" presName="level" presStyleLbl="node1" presStyleIdx="3" presStyleCnt="5">
        <dgm:presLayoutVars>
          <dgm:chMax val="1"/>
          <dgm:bulletEnabled val="1"/>
        </dgm:presLayoutVars>
      </dgm:prSet>
      <dgm:spPr/>
    </dgm:pt>
    <dgm:pt modelId="{2E9D1362-172A-4369-8415-6E089FA67356}" type="pres">
      <dgm:prSet presAssocID="{53563D61-A301-4644-8AE7-FCAFDA9A58A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55855A1-EC9E-41EF-AA5C-B0A6C62BC58F}" type="pres">
      <dgm:prSet presAssocID="{9BC44171-365F-452D-AE92-EBE2E89770BA}" presName="Name8" presStyleCnt="0"/>
      <dgm:spPr/>
    </dgm:pt>
    <dgm:pt modelId="{285279A8-A2FF-4704-92DF-4753853CE322}" type="pres">
      <dgm:prSet presAssocID="{9BC44171-365F-452D-AE92-EBE2E89770BA}" presName="level" presStyleLbl="node1" presStyleIdx="4" presStyleCnt="5">
        <dgm:presLayoutVars>
          <dgm:chMax val="1"/>
          <dgm:bulletEnabled val="1"/>
        </dgm:presLayoutVars>
      </dgm:prSet>
      <dgm:spPr/>
    </dgm:pt>
    <dgm:pt modelId="{48B1057C-5EDF-4EC8-9A6B-B059EB7B0F8E}" type="pres">
      <dgm:prSet presAssocID="{9BC44171-365F-452D-AE92-EBE2E89770BA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B12BB04-F4A3-4EE4-8FBB-E48047D2CED0}" type="presOf" srcId="{85631E1F-364A-4A2A-9989-E896E5049557}" destId="{3CE8FECB-ADC6-4195-8C29-ECF1EEE9F8FA}" srcOrd="0" destOrd="0" presId="urn:microsoft.com/office/officeart/2005/8/layout/pyramid1"/>
    <dgm:cxn modelId="{CBBB9C1A-6E62-4C78-89B4-FD250F011216}" type="presOf" srcId="{53563D61-A301-4644-8AE7-FCAFDA9A58AB}" destId="{E6279944-4AC5-4561-B5D0-64EE0E57E695}" srcOrd="0" destOrd="0" presId="urn:microsoft.com/office/officeart/2005/8/layout/pyramid1"/>
    <dgm:cxn modelId="{1263D722-8372-4789-B9F5-BFD8D9C870F1}" srcId="{28FD3D57-F3BB-4E5E-B091-1500A3C92E81}" destId="{9D67B1F7-C4FF-4E1E-94F4-69209A4E7C47}" srcOrd="2" destOrd="0" parTransId="{BD4D3042-AB5C-4E8F-B8BE-BC3A20988EB3}" sibTransId="{B379D14A-425C-47B8-B779-1E5D839E4BC8}"/>
    <dgm:cxn modelId="{15D8F364-6809-49BA-A228-EAE95F4BE6B9}" srcId="{28FD3D57-F3BB-4E5E-B091-1500A3C92E81}" destId="{9BC44171-365F-452D-AE92-EBE2E89770BA}" srcOrd="4" destOrd="0" parTransId="{7679D3FA-0101-42D1-A23D-75BD8EF1DA28}" sibTransId="{FF5F2014-EE5D-4FD1-9103-39F792365AE5}"/>
    <dgm:cxn modelId="{6EB07949-15DD-417E-8D8E-7E15F1BD5B44}" type="presOf" srcId="{28FD3D57-F3BB-4E5E-B091-1500A3C92E81}" destId="{6346E340-6B27-47A2-93A8-AA7F0249167F}" srcOrd="0" destOrd="0" presId="urn:microsoft.com/office/officeart/2005/8/layout/pyramid1"/>
    <dgm:cxn modelId="{F3697A49-7026-40CE-A2B9-71761A0223E3}" srcId="{28FD3D57-F3BB-4E5E-B091-1500A3C92E81}" destId="{53563D61-A301-4644-8AE7-FCAFDA9A58AB}" srcOrd="3" destOrd="0" parTransId="{B60323EE-B859-4184-88BB-62221AE106AB}" sibTransId="{426A8813-506E-429E-87DB-53AA3F5535D1}"/>
    <dgm:cxn modelId="{685D1073-2D3C-412E-A123-0EF4D596743E}" srcId="{28FD3D57-F3BB-4E5E-B091-1500A3C92E81}" destId="{E924DC90-2427-4BE5-A522-6ACD4563EB45}" srcOrd="0" destOrd="0" parTransId="{9E545862-1292-4DB6-B36C-D6247532E625}" sibTransId="{BD5A33EB-119A-4BA7-8787-7DF55D1248BC}"/>
    <dgm:cxn modelId="{4776AD8D-1110-44FA-9D3A-90D205DD7811}" type="presOf" srcId="{9D67B1F7-C4FF-4E1E-94F4-69209A4E7C47}" destId="{7E617F38-6BB2-4E03-8198-FF7E7F898924}" srcOrd="1" destOrd="0" presId="urn:microsoft.com/office/officeart/2005/8/layout/pyramid1"/>
    <dgm:cxn modelId="{3DB803A8-7251-4664-9695-7E3CE5B67A32}" type="presOf" srcId="{9D67B1F7-C4FF-4E1E-94F4-69209A4E7C47}" destId="{753AA43A-5097-42D8-A3EF-20B11215D8F3}" srcOrd="0" destOrd="0" presId="urn:microsoft.com/office/officeart/2005/8/layout/pyramid1"/>
    <dgm:cxn modelId="{689B59B0-BF9D-489D-8A96-D6B2CF499ABF}" srcId="{28FD3D57-F3BB-4E5E-B091-1500A3C92E81}" destId="{85631E1F-364A-4A2A-9989-E896E5049557}" srcOrd="1" destOrd="0" parTransId="{EBE3CA2F-C22D-4DAD-BBB2-CC29F3FBCF68}" sibTransId="{DC75A793-C6A2-4960-947A-450C2653BBC6}"/>
    <dgm:cxn modelId="{3F86B2C8-9594-40E7-ABA9-416E2AF9DB5E}" type="presOf" srcId="{53563D61-A301-4644-8AE7-FCAFDA9A58AB}" destId="{2E9D1362-172A-4369-8415-6E089FA67356}" srcOrd="1" destOrd="0" presId="urn:microsoft.com/office/officeart/2005/8/layout/pyramid1"/>
    <dgm:cxn modelId="{85CC20C9-20D6-4938-8B06-4A4BF5FAFC13}" type="presOf" srcId="{85631E1F-364A-4A2A-9989-E896E5049557}" destId="{DC549F7C-7B63-4EBA-944C-0C5CAC570546}" srcOrd="1" destOrd="0" presId="urn:microsoft.com/office/officeart/2005/8/layout/pyramid1"/>
    <dgm:cxn modelId="{8E98FCCE-A77B-4260-A391-F8BA607617F6}" type="presOf" srcId="{9BC44171-365F-452D-AE92-EBE2E89770BA}" destId="{285279A8-A2FF-4704-92DF-4753853CE322}" srcOrd="0" destOrd="0" presId="urn:microsoft.com/office/officeart/2005/8/layout/pyramid1"/>
    <dgm:cxn modelId="{AB58DADB-8940-4EA4-964D-7D5DE1B04A74}" type="presOf" srcId="{E924DC90-2427-4BE5-A522-6ACD4563EB45}" destId="{864F954D-81D4-4546-B08E-448FBA7A18FE}" srcOrd="0" destOrd="0" presId="urn:microsoft.com/office/officeart/2005/8/layout/pyramid1"/>
    <dgm:cxn modelId="{7DDA8BED-A6C3-48FB-9E88-2BFC677B78DD}" type="presOf" srcId="{E924DC90-2427-4BE5-A522-6ACD4563EB45}" destId="{A8AE7F33-3372-4D78-96A6-FD2B204E9D9D}" srcOrd="1" destOrd="0" presId="urn:microsoft.com/office/officeart/2005/8/layout/pyramid1"/>
    <dgm:cxn modelId="{711511F5-BAAE-49AB-B24B-404CAE42F639}" type="presOf" srcId="{9BC44171-365F-452D-AE92-EBE2E89770BA}" destId="{48B1057C-5EDF-4EC8-9A6B-B059EB7B0F8E}" srcOrd="1" destOrd="0" presId="urn:microsoft.com/office/officeart/2005/8/layout/pyramid1"/>
    <dgm:cxn modelId="{1AB87000-C07D-480B-A189-0BE15EF4F38D}" type="presParOf" srcId="{6346E340-6B27-47A2-93A8-AA7F0249167F}" destId="{8351BCDF-D287-464A-AB10-4261CFFC4E79}" srcOrd="0" destOrd="0" presId="urn:microsoft.com/office/officeart/2005/8/layout/pyramid1"/>
    <dgm:cxn modelId="{CE03B430-D862-44BC-9846-5F8183487706}" type="presParOf" srcId="{8351BCDF-D287-464A-AB10-4261CFFC4E79}" destId="{864F954D-81D4-4546-B08E-448FBA7A18FE}" srcOrd="0" destOrd="0" presId="urn:microsoft.com/office/officeart/2005/8/layout/pyramid1"/>
    <dgm:cxn modelId="{E5C38D08-0578-4479-89E2-23976998D164}" type="presParOf" srcId="{8351BCDF-D287-464A-AB10-4261CFFC4E79}" destId="{A8AE7F33-3372-4D78-96A6-FD2B204E9D9D}" srcOrd="1" destOrd="0" presId="urn:microsoft.com/office/officeart/2005/8/layout/pyramid1"/>
    <dgm:cxn modelId="{A80B9CFC-7CB4-4981-BDDB-531F1B40E71D}" type="presParOf" srcId="{6346E340-6B27-47A2-93A8-AA7F0249167F}" destId="{45295FEF-34B7-47B0-80DB-E881F25871A9}" srcOrd="1" destOrd="0" presId="urn:microsoft.com/office/officeart/2005/8/layout/pyramid1"/>
    <dgm:cxn modelId="{359F762E-F734-4A8D-A774-8A40F4E1BE98}" type="presParOf" srcId="{45295FEF-34B7-47B0-80DB-E881F25871A9}" destId="{3CE8FECB-ADC6-4195-8C29-ECF1EEE9F8FA}" srcOrd="0" destOrd="0" presId="urn:microsoft.com/office/officeart/2005/8/layout/pyramid1"/>
    <dgm:cxn modelId="{819969D3-1031-41BF-9DC8-AC48B864D7B3}" type="presParOf" srcId="{45295FEF-34B7-47B0-80DB-E881F25871A9}" destId="{DC549F7C-7B63-4EBA-944C-0C5CAC570546}" srcOrd="1" destOrd="0" presId="urn:microsoft.com/office/officeart/2005/8/layout/pyramid1"/>
    <dgm:cxn modelId="{A040AF9B-FC14-41CA-BF2E-E76AC0EBFC64}" type="presParOf" srcId="{6346E340-6B27-47A2-93A8-AA7F0249167F}" destId="{BF7100C5-692A-476D-9242-E6DE2BFA407E}" srcOrd="2" destOrd="0" presId="urn:microsoft.com/office/officeart/2005/8/layout/pyramid1"/>
    <dgm:cxn modelId="{04288B41-7DFD-4FC2-8A8D-B63A0A0FE801}" type="presParOf" srcId="{BF7100C5-692A-476D-9242-E6DE2BFA407E}" destId="{753AA43A-5097-42D8-A3EF-20B11215D8F3}" srcOrd="0" destOrd="0" presId="urn:microsoft.com/office/officeart/2005/8/layout/pyramid1"/>
    <dgm:cxn modelId="{79B9A5B4-E40C-4337-B33E-9C47F69544F4}" type="presParOf" srcId="{BF7100C5-692A-476D-9242-E6DE2BFA407E}" destId="{7E617F38-6BB2-4E03-8198-FF7E7F898924}" srcOrd="1" destOrd="0" presId="urn:microsoft.com/office/officeart/2005/8/layout/pyramid1"/>
    <dgm:cxn modelId="{33678D0F-E218-49DE-A7FE-8B4282EE1B07}" type="presParOf" srcId="{6346E340-6B27-47A2-93A8-AA7F0249167F}" destId="{29C42FD2-6503-4F77-8487-9B33E0527141}" srcOrd="3" destOrd="0" presId="urn:microsoft.com/office/officeart/2005/8/layout/pyramid1"/>
    <dgm:cxn modelId="{5DBBD9DD-03C4-45BA-B818-4E70AF7D2AB0}" type="presParOf" srcId="{29C42FD2-6503-4F77-8487-9B33E0527141}" destId="{E6279944-4AC5-4561-B5D0-64EE0E57E695}" srcOrd="0" destOrd="0" presId="urn:microsoft.com/office/officeart/2005/8/layout/pyramid1"/>
    <dgm:cxn modelId="{0A30A20B-147C-46D0-8028-044EC5FEFB16}" type="presParOf" srcId="{29C42FD2-6503-4F77-8487-9B33E0527141}" destId="{2E9D1362-172A-4369-8415-6E089FA67356}" srcOrd="1" destOrd="0" presId="urn:microsoft.com/office/officeart/2005/8/layout/pyramid1"/>
    <dgm:cxn modelId="{6629739C-DFF9-4FED-981E-805B672D0FBF}" type="presParOf" srcId="{6346E340-6B27-47A2-93A8-AA7F0249167F}" destId="{E55855A1-EC9E-41EF-AA5C-B0A6C62BC58F}" srcOrd="4" destOrd="0" presId="urn:microsoft.com/office/officeart/2005/8/layout/pyramid1"/>
    <dgm:cxn modelId="{0397D217-477B-4E88-A040-3CEEAD355F7E}" type="presParOf" srcId="{E55855A1-EC9E-41EF-AA5C-B0A6C62BC58F}" destId="{285279A8-A2FF-4704-92DF-4753853CE322}" srcOrd="0" destOrd="0" presId="urn:microsoft.com/office/officeart/2005/8/layout/pyramid1"/>
    <dgm:cxn modelId="{02168ACE-22E8-4009-A54D-1E9E8F107123}" type="presParOf" srcId="{E55855A1-EC9E-41EF-AA5C-B0A6C62BC58F}" destId="{48B1057C-5EDF-4EC8-9A6B-B059EB7B0F8E}" srcOrd="1" destOrd="0" presId="urn:microsoft.com/office/officeart/2005/8/layout/pyramid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F954D-81D4-4546-B08E-448FBA7A18FE}">
      <dsp:nvSpPr>
        <dsp:cNvPr id="0" name=""/>
        <dsp:cNvSpPr/>
      </dsp:nvSpPr>
      <dsp:spPr>
        <a:xfrm>
          <a:off x="1419907" y="0"/>
          <a:ext cx="968113" cy="919937"/>
        </a:xfrm>
        <a:prstGeom prst="trapezoid">
          <a:avLst>
            <a:gd name="adj" fmla="val 53392"/>
          </a:avLst>
        </a:prstGeom>
        <a:solidFill>
          <a:schemeClr val="accent1">
            <a:alpha val="20000"/>
          </a:schemeClr>
        </a:solidFill>
        <a:ln w="63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1419907" y="0"/>
        <a:ext cx="968113" cy="919937"/>
      </dsp:txXfrm>
    </dsp:sp>
    <dsp:sp modelId="{3CE8FECB-ADC6-4195-8C29-ECF1EEE9F8FA}">
      <dsp:nvSpPr>
        <dsp:cNvPr id="0" name=""/>
        <dsp:cNvSpPr/>
      </dsp:nvSpPr>
      <dsp:spPr>
        <a:xfrm>
          <a:off x="1059596" y="919937"/>
          <a:ext cx="1688735" cy="661525"/>
        </a:xfrm>
        <a:prstGeom prst="trapezoid">
          <a:avLst>
            <a:gd name="adj" fmla="val 53392"/>
          </a:avLst>
        </a:prstGeom>
        <a:solidFill>
          <a:schemeClr val="accent2">
            <a:alpha val="40000"/>
          </a:schemeClr>
        </a:solidFill>
        <a:ln w="63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b="1" kern="1200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1355125" y="919937"/>
        <a:ext cx="1097678" cy="661525"/>
      </dsp:txXfrm>
    </dsp:sp>
    <dsp:sp modelId="{753AA43A-5097-42D8-A3EF-20B11215D8F3}">
      <dsp:nvSpPr>
        <dsp:cNvPr id="0" name=""/>
        <dsp:cNvSpPr/>
      </dsp:nvSpPr>
      <dsp:spPr>
        <a:xfrm>
          <a:off x="706397" y="1581463"/>
          <a:ext cx="2395133" cy="661525"/>
        </a:xfrm>
        <a:prstGeom prst="trapezoid">
          <a:avLst>
            <a:gd name="adj" fmla="val 53392"/>
          </a:avLst>
        </a:prstGeom>
        <a:solidFill>
          <a:schemeClr val="accent3">
            <a:alpha val="60000"/>
          </a:schemeClr>
        </a:solidFill>
        <a:ln w="63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b="1" kern="1200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1125546" y="1581463"/>
        <a:ext cx="1556836" cy="661525"/>
      </dsp:txXfrm>
    </dsp:sp>
    <dsp:sp modelId="{E6279944-4AC5-4561-B5D0-64EE0E57E695}">
      <dsp:nvSpPr>
        <dsp:cNvPr id="0" name=""/>
        <dsp:cNvSpPr/>
      </dsp:nvSpPr>
      <dsp:spPr>
        <a:xfrm>
          <a:off x="353198" y="2242989"/>
          <a:ext cx="3101531" cy="661525"/>
        </a:xfrm>
        <a:prstGeom prst="trapezoid">
          <a:avLst>
            <a:gd name="adj" fmla="val 53392"/>
          </a:avLst>
        </a:prstGeom>
        <a:solidFill>
          <a:schemeClr val="accent4">
            <a:lumMod val="75000"/>
            <a:alpha val="70000"/>
          </a:schemeClr>
        </a:solidFill>
        <a:ln w="63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b="1" kern="1200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895966" y="2242989"/>
        <a:ext cx="2015995" cy="661525"/>
      </dsp:txXfrm>
    </dsp:sp>
    <dsp:sp modelId="{285279A8-A2FF-4704-92DF-4753853CE322}">
      <dsp:nvSpPr>
        <dsp:cNvPr id="0" name=""/>
        <dsp:cNvSpPr/>
      </dsp:nvSpPr>
      <dsp:spPr>
        <a:xfrm>
          <a:off x="0" y="2904515"/>
          <a:ext cx="3807928" cy="661525"/>
        </a:xfrm>
        <a:prstGeom prst="trapezoid">
          <a:avLst>
            <a:gd name="adj" fmla="val 53392"/>
          </a:avLst>
        </a:prstGeom>
        <a:solidFill>
          <a:srgbClr val="004479"/>
        </a:solidFill>
        <a:ln w="635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b="1" kern="1200" dirty="0"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latin typeface="Arial" pitchFamily="34" charset="0"/>
            <a:cs typeface="Arial" pitchFamily="34" charset="0"/>
          </a:endParaRPr>
        </a:p>
      </dsp:txBody>
      <dsp:txXfrm>
        <a:off x="666387" y="2904515"/>
        <a:ext cx="2475153" cy="661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1E857-FA80-42FD-B162-41B2A2E1E1C0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5F6BE-D3C4-49DD-B713-542D433C8B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0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3F161-EA16-4540-AD6C-54BDB9687A6A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AE9C2-5881-4A10-94B1-2302DB8795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35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AE9C2-5881-4A10-94B1-2302DB8795F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1801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AE9C2-5881-4A10-94B1-2302DB8795F8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5195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AE9C2-5881-4A10-94B1-2302DB8795F8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036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3003550"/>
            <a:ext cx="9144001" cy="2139950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55576" y="2157550"/>
            <a:ext cx="1692000" cy="1692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51471"/>
            <a:ext cx="9144000" cy="648071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AFCF31D-C6CE-4C4C-AE5A-2A4429FEF2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699566"/>
            <a:ext cx="9143999" cy="216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con be replaced with your own text</a:t>
            </a:r>
            <a:endParaRPr lang="ko-KR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9E08481-2585-F240-AE2C-F19B96D27CF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Muli Light" panose="02000503040000020004" pitchFamily="2" charset="0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51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026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11484"/>
            <a:ext cx="339430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75616" y="1443924"/>
            <a:ext cx="3104295" cy="21359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5AB89E-B285-6443-838B-385D2CAC5BD2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id="{339261DD-AE86-2B4C-A44B-0E321D5ABA6E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3" name="Picture 12" descr="UST_L4_white.eps">
              <a:extLst>
                <a:ext uri="{FF2B5EF4-FFF2-40B4-BE49-F238E27FC236}">
                  <a16:creationId xmlns:a16="http://schemas.microsoft.com/office/drawing/2014/main" id="{6C0371DB-6980-E34E-ABFF-8C377917F4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D169AF7-A7FD-CB46-B8EE-BEADD1EC726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6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411760" y="3939902"/>
            <a:ext cx="2160240" cy="1203598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4572000" y="0"/>
            <a:ext cx="2160240" cy="1203598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411760" y="0"/>
            <a:ext cx="216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572240" y="1183500"/>
            <a:ext cx="216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4A34E21-DC50-5E42-9091-188E34D0D9D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Muli Light" panose="02000503040000020004" pitchFamily="2" charset="0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02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" y="1635646"/>
            <a:ext cx="4217146" cy="2310733"/>
          </a:xfrm>
          <a:prstGeom prst="rect">
            <a:avLst/>
          </a:prstGeom>
        </p:spPr>
      </p:pic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357764" y="1731146"/>
            <a:ext cx="2952328" cy="19057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6C1803F-4D8D-AE45-8957-2EA9753909C1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A9A14485-2ED9-3C49-B444-418AE9080018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4" name="Picture 13" descr="UST_L4_white.eps">
              <a:extLst>
                <a:ext uri="{FF2B5EF4-FFF2-40B4-BE49-F238E27FC236}">
                  <a16:creationId xmlns:a16="http://schemas.microsoft.com/office/drawing/2014/main" id="{6F3AA08E-F13A-024C-BF24-0319317C15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0F5BFEB-DCD8-B34A-802B-2AFA6EED16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52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 userDrawn="1"/>
        </p:nvSpPr>
        <p:spPr>
          <a:xfrm>
            <a:off x="0" y="2890433"/>
            <a:ext cx="9144000" cy="2253067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920696" y="1552933"/>
            <a:ext cx="1298551" cy="2242953"/>
            <a:chOff x="2627784" y="1825002"/>
            <a:chExt cx="1198166" cy="2069560"/>
          </a:xfrm>
        </p:grpSpPr>
        <p:sp>
          <p:nvSpPr>
            <p:cNvPr id="9" name="Rounded Rectangle 8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3" name="Oval 12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  <p:sp>
            <p:nvSpPr>
              <p:cNvPr id="14" name="Rounded Rectangle 13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</p:grpSp>
      </p:grpSp>
      <p:sp>
        <p:nvSpPr>
          <p:cNvPr id="7" name="Picture Placeholder 2"/>
          <p:cNvSpPr>
            <a:spLocks noGrp="1"/>
          </p:cNvSpPr>
          <p:nvPr userDrawn="1">
            <p:ph type="pic" idx="1" hasCustomPrompt="1"/>
          </p:nvPr>
        </p:nvSpPr>
        <p:spPr>
          <a:xfrm>
            <a:off x="994588" y="1742834"/>
            <a:ext cx="1143174" cy="18025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910527" y="2088604"/>
            <a:ext cx="1298551" cy="2242953"/>
            <a:chOff x="2627784" y="1825002"/>
            <a:chExt cx="1198166" cy="2069560"/>
          </a:xfrm>
        </p:grpSpPr>
        <p:sp>
          <p:nvSpPr>
            <p:cNvPr id="17" name="Rounded Rectangle 16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20" name="Oval 19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  <p:sp>
            <p:nvSpPr>
              <p:cNvPr id="21" name="Rounded Rectangle 20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</p:grpSp>
      </p:grpSp>
      <p:sp>
        <p:nvSpPr>
          <p:cNvPr id="2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84419" y="2291784"/>
            <a:ext cx="1143174" cy="18025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4900358" y="1383368"/>
            <a:ext cx="1298551" cy="2242953"/>
            <a:chOff x="2627784" y="1825002"/>
            <a:chExt cx="1198166" cy="2069560"/>
          </a:xfrm>
        </p:grpSpPr>
        <p:sp>
          <p:nvSpPr>
            <p:cNvPr id="24" name="Rounded Rectangle 23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27" name="Oval 26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  <p:sp>
            <p:nvSpPr>
              <p:cNvPr id="28" name="Rounded Rectangle 27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</p:grpSp>
      </p:grpSp>
      <p:sp>
        <p:nvSpPr>
          <p:cNvPr id="29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974250" y="1586548"/>
            <a:ext cx="1143174" cy="18025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9"/>
          <p:cNvGrpSpPr/>
          <p:nvPr userDrawn="1"/>
        </p:nvGrpSpPr>
        <p:grpSpPr>
          <a:xfrm>
            <a:off x="6890188" y="2345021"/>
            <a:ext cx="1298551" cy="2242953"/>
            <a:chOff x="2627784" y="1825002"/>
            <a:chExt cx="1198166" cy="2069560"/>
          </a:xfrm>
        </p:grpSpPr>
        <p:sp>
          <p:nvSpPr>
            <p:cNvPr id="31" name="Rounded Rectangle 30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34" name="Oval 33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  <p:sp>
            <p:nvSpPr>
              <p:cNvPr id="35" name="Rounded Rectangle 34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</p:grpSp>
      </p:grpSp>
      <p:sp>
        <p:nvSpPr>
          <p:cNvPr id="3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64080" y="2548201"/>
            <a:ext cx="1143174" cy="18025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7" name="Rectangle 36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38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9686A70-ADDE-6C43-A9CF-61010456F547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D4C9D4AE-BCFB-BF47-8E21-4173E7DAC666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43" name="Picture 42" descr="UST_L4_white.eps">
              <a:extLst>
                <a:ext uri="{FF2B5EF4-FFF2-40B4-BE49-F238E27FC236}">
                  <a16:creationId xmlns:a16="http://schemas.microsoft.com/office/drawing/2014/main" id="{E4E1C013-1769-0C48-82BC-98A4706C4B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C8288B09-00FE-9D49-BAD2-D71C043894B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30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1" i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5" name="Rounded Rectangle 14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372CA-045F-9747-B87D-8BAF2E273E5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34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CAE258B-4F8A-B94E-9B98-940E4E479D56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id="{E97CCE4C-73F7-4E45-841E-244CC83706C7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9" name="Picture 8" descr="UST_L4_white.eps">
              <a:extLst>
                <a:ext uri="{FF2B5EF4-FFF2-40B4-BE49-F238E27FC236}">
                  <a16:creationId xmlns:a16="http://schemas.microsoft.com/office/drawing/2014/main" id="{7FE6A2D7-2543-C24B-87E6-A1CF08A88C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5A24F57-66F6-9B40-B1AE-469D6FAC64E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91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19671" cy="5143500"/>
          </a:xfrm>
          <a:prstGeom prst="rect">
            <a:avLst/>
          </a:prstGeom>
          <a:gradFill>
            <a:gsLst>
              <a:gs pos="42000">
                <a:srgbClr val="F6F6F6">
                  <a:lumMod val="97000"/>
                </a:srgbClr>
              </a:gs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84000" y="25735"/>
            <a:ext cx="7560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64E4123-9CEB-F647-8492-EDE5929CFCC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id="{A1EA2B05-9404-C14D-9AE5-A58F52D2B227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1" name="Picture 10" descr="UST_L4_white.eps">
              <a:extLst>
                <a:ext uri="{FF2B5EF4-FFF2-40B4-BE49-F238E27FC236}">
                  <a16:creationId xmlns:a16="http://schemas.microsoft.com/office/drawing/2014/main" id="{B889519F-B379-AF40-B2BA-41C858536B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C2797F-A276-FF4E-8C04-3E4A9ECCDBC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141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76326" y="1262118"/>
            <a:ext cx="1584176" cy="19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9108504" cy="82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179884" y="1352118"/>
            <a:ext cx="1440160" cy="18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723433" y="1437715"/>
            <a:ext cx="1296144" cy="1619999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516784" y="1352118"/>
            <a:ext cx="1440160" cy="18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113226" y="1442119"/>
            <a:ext cx="1296144" cy="1619999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F3FA46-25F7-7A4F-BBC3-D8EAC875BA7F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9173C962-144D-3146-B741-600143CD3613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6" name="Picture 15" descr="UST_L4_white.eps">
              <a:extLst>
                <a:ext uri="{FF2B5EF4-FFF2-40B4-BE49-F238E27FC236}">
                  <a16:creationId xmlns:a16="http://schemas.microsoft.com/office/drawing/2014/main" id="{0D476197-5C44-164C-8196-84FCFA239B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B2C5B2A-97FB-9B41-86AB-D306CC595DF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74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0000" y="179550"/>
            <a:ext cx="8784000" cy="478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8441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720000" y="442505"/>
            <a:ext cx="7704000" cy="4281359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75856" y="0"/>
            <a:ext cx="259228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230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bg>
      <p:bgPr>
        <a:solidFill>
          <a:srgbClr val="0044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79512" y="195486"/>
            <a:ext cx="8784976" cy="475252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제목 1"/>
          <p:cNvSpPr>
            <a:spLocks noGrp="1"/>
          </p:cNvSpPr>
          <p:nvPr>
            <p:ph type="title" hasCustomPrompt="1"/>
          </p:nvPr>
        </p:nvSpPr>
        <p:spPr>
          <a:xfrm>
            <a:off x="1043608" y="3291830"/>
            <a:ext cx="7056784" cy="53330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Thank you</a:t>
            </a:r>
            <a:endParaRPr lang="ko-KR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4435DE-5FBE-C440-9232-237E42DBF4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535" y="1482098"/>
            <a:ext cx="2944930" cy="106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132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" y="1635646"/>
            <a:ext cx="4217146" cy="2310733"/>
          </a:xfrm>
          <a:prstGeom prst="rect">
            <a:avLst/>
          </a:prstGeom>
        </p:spPr>
      </p:pic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357764" y="1731146"/>
            <a:ext cx="2952328" cy="19057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D5DFB42-F8E8-174E-AE79-9B3AA2AC3906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F41D2D19-C1CB-B94E-BF95-DF88B5BB2C6B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4" name="Picture 13" descr="UST_L4_white.eps">
              <a:extLst>
                <a:ext uri="{FF2B5EF4-FFF2-40B4-BE49-F238E27FC236}">
                  <a16:creationId xmlns:a16="http://schemas.microsoft.com/office/drawing/2014/main" id="{70275E11-DB5D-E94B-ABDC-BD2CDD01D2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E02AB23-E54F-0D4D-B9D4-C7EFF14D539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24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555776" y="1263998"/>
            <a:ext cx="2772000" cy="34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33752" y="1263998"/>
            <a:ext cx="1835776" cy="1728192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733752" y="2991806"/>
            <a:ext cx="1835776" cy="17281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9665AC-40E4-BC4C-BB84-C702FB28C9F8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0FD0F7A7-C5FF-6848-98B7-6681325C20A5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4" name="Picture 13" descr="UST_L4_white.eps">
              <a:extLst>
                <a:ext uri="{FF2B5EF4-FFF2-40B4-BE49-F238E27FC236}">
                  <a16:creationId xmlns:a16="http://schemas.microsoft.com/office/drawing/2014/main" id="{C7BC9046-F5EB-2744-A936-DB6679D301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BAB0478-28DC-8C48-B568-DFC14C06DF9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15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411760" y="3939902"/>
            <a:ext cx="2160240" cy="1203598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4571760" y="0"/>
            <a:ext cx="2160240" cy="1203598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411760" y="0"/>
            <a:ext cx="216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572240" y="1183500"/>
            <a:ext cx="216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422D307-41B4-F340-A83B-CEA41E172B9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Muli Light" panose="02000503040000020004" pitchFamily="2" charset="0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871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026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11484"/>
            <a:ext cx="339430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75616" y="1443924"/>
            <a:ext cx="3104295" cy="21359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53A1062-A9B1-7343-A091-9E8ED32D8869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id="{0C8EE322-4934-9446-B60C-6AAE332DED4A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3" name="Picture 12" descr="UST_L4_white.eps">
              <a:extLst>
                <a:ext uri="{FF2B5EF4-FFF2-40B4-BE49-F238E27FC236}">
                  <a16:creationId xmlns:a16="http://schemas.microsoft.com/office/drawing/2014/main" id="{7D3C1401-BD6A-8E44-81FB-7C19625EB3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320CF29-EF3B-E34A-BF8B-F365BF18413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780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 userDrawn="1"/>
        </p:nvSpPr>
        <p:spPr>
          <a:xfrm>
            <a:off x="0" y="2890433"/>
            <a:ext cx="9144000" cy="2253067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920696" y="1552933"/>
            <a:ext cx="1298551" cy="2242953"/>
            <a:chOff x="2627784" y="1825002"/>
            <a:chExt cx="1198166" cy="2069560"/>
          </a:xfrm>
        </p:grpSpPr>
        <p:sp>
          <p:nvSpPr>
            <p:cNvPr id="9" name="Rounded Rectangle 8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3" name="Oval 12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  <p:sp>
            <p:nvSpPr>
              <p:cNvPr id="14" name="Rounded Rectangle 13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</p:grpSp>
      </p:grpSp>
      <p:sp>
        <p:nvSpPr>
          <p:cNvPr id="7" name="Picture Placeholder 2"/>
          <p:cNvSpPr>
            <a:spLocks noGrp="1"/>
          </p:cNvSpPr>
          <p:nvPr userDrawn="1">
            <p:ph type="pic" idx="1" hasCustomPrompt="1"/>
          </p:nvPr>
        </p:nvSpPr>
        <p:spPr>
          <a:xfrm>
            <a:off x="994588" y="1742834"/>
            <a:ext cx="1143174" cy="18025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910527" y="2088604"/>
            <a:ext cx="1298551" cy="2242953"/>
            <a:chOff x="2627784" y="1825002"/>
            <a:chExt cx="1198166" cy="2069560"/>
          </a:xfrm>
        </p:grpSpPr>
        <p:sp>
          <p:nvSpPr>
            <p:cNvPr id="17" name="Rounded Rectangle 16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20" name="Oval 19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  <p:sp>
            <p:nvSpPr>
              <p:cNvPr id="21" name="Rounded Rectangle 20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</p:grpSp>
      </p:grpSp>
      <p:sp>
        <p:nvSpPr>
          <p:cNvPr id="2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84419" y="2291784"/>
            <a:ext cx="1143174" cy="18025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4900358" y="1383368"/>
            <a:ext cx="1298551" cy="2242953"/>
            <a:chOff x="2627784" y="1825002"/>
            <a:chExt cx="1198166" cy="2069560"/>
          </a:xfrm>
        </p:grpSpPr>
        <p:sp>
          <p:nvSpPr>
            <p:cNvPr id="24" name="Rounded Rectangle 23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27" name="Oval 26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  <p:sp>
            <p:nvSpPr>
              <p:cNvPr id="28" name="Rounded Rectangle 27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</p:grpSp>
      </p:grpSp>
      <p:sp>
        <p:nvSpPr>
          <p:cNvPr id="29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974250" y="1586548"/>
            <a:ext cx="1143174" cy="18025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0" name="Group 29"/>
          <p:cNvGrpSpPr/>
          <p:nvPr userDrawn="1"/>
        </p:nvGrpSpPr>
        <p:grpSpPr>
          <a:xfrm>
            <a:off x="6890188" y="2345021"/>
            <a:ext cx="1298551" cy="2242953"/>
            <a:chOff x="2627784" y="1825002"/>
            <a:chExt cx="1198166" cy="2069560"/>
          </a:xfrm>
        </p:grpSpPr>
        <p:sp>
          <p:nvSpPr>
            <p:cNvPr id="31" name="Rounded Rectangle 30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34" name="Oval 33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  <p:sp>
            <p:nvSpPr>
              <p:cNvPr id="35" name="Rounded Rectangle 34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+mj-lt"/>
                </a:endParaRPr>
              </a:p>
            </p:txBody>
          </p:sp>
        </p:grpSp>
      </p:grpSp>
      <p:sp>
        <p:nvSpPr>
          <p:cNvPr id="3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64080" y="2548201"/>
            <a:ext cx="1143174" cy="18025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7" name="Rectangle 36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38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F5634BD1-6271-304C-AD10-E7556D0FA89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1199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1" i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2" name="Rounded Rectangle 11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5" name="Rounded Rectangle 14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Half Frame 15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A0134-85BA-2B4A-84BE-B372EF68793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926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5072" y="3003550"/>
            <a:ext cx="9144001" cy="2139950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55576" y="2157550"/>
            <a:ext cx="1692000" cy="1692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0" y="51471"/>
            <a:ext cx="9144000" cy="648071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AFCF31D-C6CE-4C4C-AE5A-2A4429FEF2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699566"/>
            <a:ext cx="9143999" cy="216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This text con be replaced with your own text</a:t>
            </a:r>
            <a:endParaRPr lang="ko-KR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BE8115-8BCC-4A42-8DFC-BA67B324FB0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15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bg>
      <p:bgPr>
        <a:solidFill>
          <a:srgbClr val="0044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1046842" y="807554"/>
            <a:ext cx="7050317" cy="352839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403648" y="1131590"/>
            <a:ext cx="6336704" cy="28803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제목 1"/>
          <p:cNvSpPr>
            <a:spLocks noGrp="1"/>
          </p:cNvSpPr>
          <p:nvPr>
            <p:ph type="title" hasCustomPrompt="1"/>
          </p:nvPr>
        </p:nvSpPr>
        <p:spPr>
          <a:xfrm>
            <a:off x="1043608" y="3291830"/>
            <a:ext cx="7056784" cy="53330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Thank you</a:t>
            </a:r>
            <a:endParaRPr lang="ko-KR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7F77B-C3BA-7E4A-BB0B-0BD363CB99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742" y="1661905"/>
            <a:ext cx="3252516" cy="118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270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699792" y="1851670"/>
            <a:ext cx="6444208" cy="1440160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j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619671" cy="5143500"/>
          </a:xfrm>
          <a:prstGeom prst="rect">
            <a:avLst/>
          </a:prstGeom>
          <a:gradFill>
            <a:gsLst>
              <a:gs pos="42000">
                <a:srgbClr val="F6F6F6">
                  <a:lumMod val="97000"/>
                </a:srgbClr>
              </a:gs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j-lt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3131840" y="2233427"/>
            <a:ext cx="5472608" cy="399981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600" b="1" i="0" baseline="0">
                <a:solidFill>
                  <a:schemeClr val="bg1"/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131840" y="2683835"/>
            <a:ext cx="5472608" cy="197606"/>
          </a:xfrm>
          <a:prstGeom prst="rect">
            <a:avLst/>
          </a:prstGeom>
        </p:spPr>
        <p:txBody>
          <a:bodyPr lIns="108000" anchor="ctr"/>
          <a:lstStyle>
            <a:lvl1pPr marL="0" indent="0" algn="l">
              <a:buNone/>
              <a:defRPr sz="1200" b="1" i="0" baseline="0">
                <a:solidFill>
                  <a:schemeClr val="bg1"/>
                </a:solidFill>
                <a:effectLst/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Add text</a:t>
            </a:r>
            <a:endParaRPr lang="ko-KR" altLang="en-US" dirty="0"/>
          </a:p>
        </p:txBody>
      </p:sp>
      <p:cxnSp>
        <p:nvCxnSpPr>
          <p:cNvPr id="13" name="Straight Arrow Connector 12"/>
          <p:cNvCxnSpPr/>
          <p:nvPr userDrawn="1"/>
        </p:nvCxnSpPr>
        <p:spPr>
          <a:xfrm>
            <a:off x="0" y="195486"/>
            <a:ext cx="9143999" cy="0"/>
          </a:xfrm>
          <a:prstGeom prst="straightConnector1">
            <a:avLst/>
          </a:prstGeom>
          <a:ln w="12700">
            <a:solidFill>
              <a:srgbClr val="004479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4E0DC36E-974E-B144-B3C2-B45688E0EE2C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4" name="Right Triangle 13">
              <a:extLst>
                <a:ext uri="{FF2B5EF4-FFF2-40B4-BE49-F238E27FC236}">
                  <a16:creationId xmlns:a16="http://schemas.microsoft.com/office/drawing/2014/main" id="{7CB754D1-6AF9-3341-9720-495178AEA8AE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5" name="Picture 14" descr="UST_L4_white.eps">
              <a:extLst>
                <a:ext uri="{FF2B5EF4-FFF2-40B4-BE49-F238E27FC236}">
                  <a16:creationId xmlns:a16="http://schemas.microsoft.com/office/drawing/2014/main" id="{5C5D5FCE-245D-4E41-9DAB-7FC787F6D1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5BEC902-7A7A-1442-BFF2-98C3D4539E4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2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19671" cy="5143500"/>
          </a:xfrm>
          <a:prstGeom prst="rect">
            <a:avLst/>
          </a:prstGeom>
          <a:gradFill>
            <a:gsLst>
              <a:gs pos="42000">
                <a:srgbClr val="F6F6F6">
                  <a:lumMod val="97000"/>
                </a:srgbClr>
              </a:gs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584000" y="25735"/>
            <a:ext cx="7560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5D45EE-E972-E440-B18B-0477F5B3A241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81237EB6-FFCA-5C45-A5D3-88D1344F6E09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UST_L4_white.eps">
              <a:extLst>
                <a:ext uri="{FF2B5EF4-FFF2-40B4-BE49-F238E27FC236}">
                  <a16:creationId xmlns:a16="http://schemas.microsoft.com/office/drawing/2014/main" id="{2044DB0E-24F8-6548-AD96-B9866D6540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81D7736-3CF5-DB4A-8A12-24B85E61D1D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Muli Light" panose="02000503040000020004" pitchFamily="2" charset="0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8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F6082C9-26A9-494B-B8DF-C4BDD5E463DD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6" name="Right Triangle 5">
              <a:extLst>
                <a:ext uri="{FF2B5EF4-FFF2-40B4-BE49-F238E27FC236}">
                  <a16:creationId xmlns:a16="http://schemas.microsoft.com/office/drawing/2014/main" id="{B15D35C0-7A1D-7248-918C-361102F25649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9" name="Picture 8" descr="UST_L4_white.eps">
              <a:extLst>
                <a:ext uri="{FF2B5EF4-FFF2-40B4-BE49-F238E27FC236}">
                  <a16:creationId xmlns:a16="http://schemas.microsoft.com/office/drawing/2014/main" id="{8B6A2611-2499-6144-ADA7-1D2BDD8BF6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261E43E-6835-874F-AAFD-D6767292DB2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19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9566664-172B-E545-9B8D-8AF7E379AC60}"/>
              </a:ext>
            </a:extLst>
          </p:cNvPr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39A35E1-5DE3-3D4E-A726-485BB6AD30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356A422-7456-094E-BABF-60DD4654D048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8" name="Right Triangle 7">
              <a:extLst>
                <a:ext uri="{FF2B5EF4-FFF2-40B4-BE49-F238E27FC236}">
                  <a16:creationId xmlns:a16="http://schemas.microsoft.com/office/drawing/2014/main" id="{6A336862-9ED3-9A46-83E9-8921C471FC54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9" name="Picture 8" descr="UST_L4_white.eps">
              <a:extLst>
                <a:ext uri="{FF2B5EF4-FFF2-40B4-BE49-F238E27FC236}">
                  <a16:creationId xmlns:a16="http://schemas.microsoft.com/office/drawing/2014/main" id="{48D4505E-6923-7D4A-BBDC-6041134964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98060F1-4508-FD47-8E91-96BDB86BE09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54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776326" y="1262118"/>
            <a:ext cx="1584176" cy="19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9108504" cy="82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179884" y="1352118"/>
            <a:ext cx="1440160" cy="18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723433" y="1437715"/>
            <a:ext cx="1296144" cy="1619999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516784" y="1352118"/>
            <a:ext cx="1440160" cy="1800000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113226" y="1442119"/>
            <a:ext cx="1296144" cy="1619999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solidFill>
              <a:srgbClr val="004479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B7547DD-51CB-9C49-AF57-356E53BD1860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5" name="Right Triangle 14">
              <a:extLst>
                <a:ext uri="{FF2B5EF4-FFF2-40B4-BE49-F238E27FC236}">
                  <a16:creationId xmlns:a16="http://schemas.microsoft.com/office/drawing/2014/main" id="{73BE1E8B-D541-FB4C-ACD8-CE28A54BB79B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6" name="Picture 15" descr="UST_L4_white.eps">
              <a:extLst>
                <a:ext uri="{FF2B5EF4-FFF2-40B4-BE49-F238E27FC236}">
                  <a16:creationId xmlns:a16="http://schemas.microsoft.com/office/drawing/2014/main" id="{A07CAE49-D310-214C-BC1B-5DAAAC6232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62DCEFB-3F77-854A-A4AE-161DCEB89A4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168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0000" y="179550"/>
            <a:ext cx="8784000" cy="478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94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720000" y="442505"/>
            <a:ext cx="7704000" cy="4281359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75856" y="0"/>
            <a:ext cx="259228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3BF8818-5688-8545-83A4-73713E12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Muli Light" panose="02000503040000020004" pitchFamily="2" charset="0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5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555776" y="1263998"/>
            <a:ext cx="2772000" cy="34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33752" y="1263998"/>
            <a:ext cx="1835776" cy="17281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733752" y="2991806"/>
            <a:ext cx="1835776" cy="17281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9108504" cy="864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4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b="1" dirty="0">
              <a:latin typeface="+mj-lt"/>
              <a:cs typeface="Arial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l"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7B8A9D-CE9A-1447-824F-5A145E733F5C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340D1088-689E-844C-84A9-FCA367437250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4" name="Picture 13" descr="UST_L4_white.eps">
              <a:extLst>
                <a:ext uri="{FF2B5EF4-FFF2-40B4-BE49-F238E27FC236}">
                  <a16:creationId xmlns:a16="http://schemas.microsoft.com/office/drawing/2014/main" id="{8C36AFBD-D020-6647-8A8B-FC05B0366C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7275147-B80A-7743-ABDA-AAC944E2A0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000">
                <a:latin typeface="+mj-lt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9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1358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80" r:id="rId2"/>
    <p:sldLayoutId id="2147483683" r:id="rId3"/>
    <p:sldLayoutId id="2147483684" r:id="rId4"/>
    <p:sldLayoutId id="214748372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13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1" r:id="rId3"/>
    <p:sldLayoutId id="2147483670" r:id="rId4"/>
    <p:sldLayoutId id="2147483674" r:id="rId5"/>
    <p:sldLayoutId id="2147483673" r:id="rId6"/>
    <p:sldLayoutId id="2147483672" r:id="rId7"/>
    <p:sldLayoutId id="2147483675" r:id="rId8"/>
    <p:sldLayoutId id="2147483677" r:id="rId9"/>
    <p:sldLayoutId id="2147483676" r:id="rId10"/>
    <p:sldLayoutId id="2147483682" r:id="rId11"/>
    <p:sldLayoutId id="2147483695" r:id="rId12"/>
    <p:sldLayoutId id="2147483696" r:id="rId1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786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0.svg"/><Relationship Id="rId7" Type="http://schemas.openxmlformats.org/officeDocument/2006/relationships/image" Target="../media/image18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8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30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8.svg"/><Relationship Id="rId3" Type="http://schemas.openxmlformats.org/officeDocument/2006/relationships/image" Target="../media/image10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image" Target="../media/image20.svg"/><Relationship Id="rId5" Type="http://schemas.openxmlformats.org/officeDocument/2006/relationships/image" Target="../media/image8.svg"/><Relationship Id="rId10" Type="http://schemas.openxmlformats.org/officeDocument/2006/relationships/image" Target="../media/image19.png"/><Relationship Id="rId4" Type="http://schemas.openxmlformats.org/officeDocument/2006/relationships/image" Target="../media/image7.png"/><Relationship Id="rId9" Type="http://schemas.openxmlformats.org/officeDocument/2006/relationships/image" Target="../media/image6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6.svg"/><Relationship Id="rId7" Type="http://schemas.openxmlformats.org/officeDocument/2006/relationships/image" Target="../media/image2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Relationship Id="rId9" Type="http://schemas.openxmlformats.org/officeDocument/2006/relationships/image" Target="../media/image1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8.sv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7.png"/><Relationship Id="rId17" Type="http://schemas.openxmlformats.org/officeDocument/2006/relationships/image" Target="../media/image12.svg"/><Relationship Id="rId2" Type="http://schemas.openxmlformats.org/officeDocument/2006/relationships/image" Target="../media/image13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6.svg"/><Relationship Id="rId5" Type="http://schemas.openxmlformats.org/officeDocument/2006/relationships/image" Target="../media/image16.svg"/><Relationship Id="rId15" Type="http://schemas.openxmlformats.org/officeDocument/2006/relationships/image" Target="../media/image10.svg"/><Relationship Id="rId10" Type="http://schemas.openxmlformats.org/officeDocument/2006/relationships/image" Target="../media/image5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svg"/><Relationship Id="rId7" Type="http://schemas.openxmlformats.org/officeDocument/2006/relationships/image" Target="../media/image18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20.sv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8.svg"/><Relationship Id="rId3" Type="http://schemas.openxmlformats.org/officeDocument/2006/relationships/image" Target="../media/image31.svg"/><Relationship Id="rId7" Type="http://schemas.openxmlformats.org/officeDocument/2006/relationships/image" Target="../media/image18.svg"/><Relationship Id="rId12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20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9.png"/><Relationship Id="rId4" Type="http://schemas.openxmlformats.org/officeDocument/2006/relationships/image" Target="../media/image11.png"/><Relationship Id="rId9" Type="http://schemas.openxmlformats.org/officeDocument/2006/relationships/image" Target="../media/image8.svg"/><Relationship Id="rId1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.svg"/><Relationship Id="rId18" Type="http://schemas.openxmlformats.org/officeDocument/2006/relationships/image" Target="../media/image39.png"/><Relationship Id="rId26" Type="http://schemas.openxmlformats.org/officeDocument/2006/relationships/image" Target="../media/image45.png"/><Relationship Id="rId39" Type="http://schemas.openxmlformats.org/officeDocument/2006/relationships/image" Target="../media/image12.svg"/><Relationship Id="rId21" Type="http://schemas.openxmlformats.org/officeDocument/2006/relationships/image" Target="../media/image42.svg"/><Relationship Id="rId34" Type="http://schemas.openxmlformats.org/officeDocument/2006/relationships/image" Target="../media/image49.png"/><Relationship Id="rId42" Type="http://schemas.openxmlformats.org/officeDocument/2006/relationships/image" Target="../media/image19.png"/><Relationship Id="rId47" Type="http://schemas.openxmlformats.org/officeDocument/2006/relationships/image" Target="../media/image18.svg"/><Relationship Id="rId50" Type="http://schemas.openxmlformats.org/officeDocument/2006/relationships/image" Target="../media/image29.png"/><Relationship Id="rId7" Type="http://schemas.openxmlformats.org/officeDocument/2006/relationships/image" Target="../media/image26.svg"/><Relationship Id="rId2" Type="http://schemas.openxmlformats.org/officeDocument/2006/relationships/hyperlink" Target="https://icons8.com/icons/set/powerpoint" TargetMode="External"/><Relationship Id="rId16" Type="http://schemas.openxmlformats.org/officeDocument/2006/relationships/image" Target="../media/image37.png"/><Relationship Id="rId29" Type="http://schemas.openxmlformats.org/officeDocument/2006/relationships/image" Target="../media/image10.svg"/><Relationship Id="rId11" Type="http://schemas.openxmlformats.org/officeDocument/2006/relationships/image" Target="../media/image34.svg"/><Relationship Id="rId24" Type="http://schemas.openxmlformats.org/officeDocument/2006/relationships/image" Target="../media/image27.png"/><Relationship Id="rId32" Type="http://schemas.openxmlformats.org/officeDocument/2006/relationships/image" Target="../media/image47.png"/><Relationship Id="rId37" Type="http://schemas.openxmlformats.org/officeDocument/2006/relationships/image" Target="../media/image24.svg"/><Relationship Id="rId40" Type="http://schemas.openxmlformats.org/officeDocument/2006/relationships/image" Target="../media/image51.png"/><Relationship Id="rId45" Type="http://schemas.openxmlformats.org/officeDocument/2006/relationships/image" Target="../media/image54.svg"/><Relationship Id="rId53" Type="http://schemas.openxmlformats.org/officeDocument/2006/relationships/image" Target="../media/image56.svg"/><Relationship Id="rId5" Type="http://schemas.openxmlformats.org/officeDocument/2006/relationships/image" Target="../media/image14.svg"/><Relationship Id="rId10" Type="http://schemas.openxmlformats.org/officeDocument/2006/relationships/image" Target="../media/image33.png"/><Relationship Id="rId19" Type="http://schemas.openxmlformats.org/officeDocument/2006/relationships/image" Target="../media/image40.svg"/><Relationship Id="rId31" Type="http://schemas.openxmlformats.org/officeDocument/2006/relationships/image" Target="../media/image22.svg"/><Relationship Id="rId44" Type="http://schemas.openxmlformats.org/officeDocument/2006/relationships/image" Target="../media/image53.png"/><Relationship Id="rId52" Type="http://schemas.openxmlformats.org/officeDocument/2006/relationships/image" Target="../media/image55.png"/><Relationship Id="rId4" Type="http://schemas.openxmlformats.org/officeDocument/2006/relationships/image" Target="../media/image13.png"/><Relationship Id="rId9" Type="http://schemas.openxmlformats.org/officeDocument/2006/relationships/image" Target="../media/image6.svg"/><Relationship Id="rId14" Type="http://schemas.openxmlformats.org/officeDocument/2006/relationships/image" Target="../media/image15.png"/><Relationship Id="rId22" Type="http://schemas.openxmlformats.org/officeDocument/2006/relationships/image" Target="../media/image43.png"/><Relationship Id="rId27" Type="http://schemas.openxmlformats.org/officeDocument/2006/relationships/image" Target="../media/image46.svg"/><Relationship Id="rId30" Type="http://schemas.openxmlformats.org/officeDocument/2006/relationships/image" Target="../media/image21.png"/><Relationship Id="rId35" Type="http://schemas.openxmlformats.org/officeDocument/2006/relationships/image" Target="../media/image50.svg"/><Relationship Id="rId43" Type="http://schemas.openxmlformats.org/officeDocument/2006/relationships/image" Target="../media/image20.svg"/><Relationship Id="rId48" Type="http://schemas.openxmlformats.org/officeDocument/2006/relationships/image" Target="../media/image7.png"/><Relationship Id="rId8" Type="http://schemas.openxmlformats.org/officeDocument/2006/relationships/image" Target="../media/image5.png"/><Relationship Id="rId51" Type="http://schemas.openxmlformats.org/officeDocument/2006/relationships/image" Target="../media/image30.svg"/><Relationship Id="rId3" Type="http://schemas.openxmlformats.org/officeDocument/2006/relationships/image" Target="../media/image32.emf"/><Relationship Id="rId12" Type="http://schemas.openxmlformats.org/officeDocument/2006/relationships/image" Target="../media/image35.png"/><Relationship Id="rId17" Type="http://schemas.openxmlformats.org/officeDocument/2006/relationships/image" Target="../media/image38.svg"/><Relationship Id="rId25" Type="http://schemas.openxmlformats.org/officeDocument/2006/relationships/image" Target="../media/image28.svg"/><Relationship Id="rId33" Type="http://schemas.openxmlformats.org/officeDocument/2006/relationships/image" Target="../media/image48.svg"/><Relationship Id="rId38" Type="http://schemas.openxmlformats.org/officeDocument/2006/relationships/image" Target="../media/image11.png"/><Relationship Id="rId46" Type="http://schemas.openxmlformats.org/officeDocument/2006/relationships/image" Target="../media/image17.png"/><Relationship Id="rId20" Type="http://schemas.openxmlformats.org/officeDocument/2006/relationships/image" Target="../media/image41.png"/><Relationship Id="rId41" Type="http://schemas.openxmlformats.org/officeDocument/2006/relationships/image" Target="../media/image52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15" Type="http://schemas.openxmlformats.org/officeDocument/2006/relationships/image" Target="../media/image16.svg"/><Relationship Id="rId23" Type="http://schemas.openxmlformats.org/officeDocument/2006/relationships/image" Target="../media/image44.svg"/><Relationship Id="rId28" Type="http://schemas.openxmlformats.org/officeDocument/2006/relationships/image" Target="../media/image9.png"/><Relationship Id="rId36" Type="http://schemas.openxmlformats.org/officeDocument/2006/relationships/image" Target="../media/image23.png"/><Relationship Id="rId49" Type="http://schemas.openxmlformats.org/officeDocument/2006/relationships/image" Target="../media/image8.svg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6.svg"/><Relationship Id="rId18" Type="http://schemas.openxmlformats.org/officeDocument/2006/relationships/image" Target="../media/image71.png"/><Relationship Id="rId26" Type="http://schemas.openxmlformats.org/officeDocument/2006/relationships/image" Target="../media/image79.png"/><Relationship Id="rId39" Type="http://schemas.openxmlformats.org/officeDocument/2006/relationships/image" Target="../media/image92.svg"/><Relationship Id="rId21" Type="http://schemas.openxmlformats.org/officeDocument/2006/relationships/image" Target="../media/image74.svg"/><Relationship Id="rId34" Type="http://schemas.openxmlformats.org/officeDocument/2006/relationships/image" Target="../media/image87.png"/><Relationship Id="rId42" Type="http://schemas.openxmlformats.org/officeDocument/2006/relationships/image" Target="../media/image95.png"/><Relationship Id="rId47" Type="http://schemas.openxmlformats.org/officeDocument/2006/relationships/image" Target="../media/image100.svg"/><Relationship Id="rId50" Type="http://schemas.openxmlformats.org/officeDocument/2006/relationships/image" Target="../media/image103.png"/><Relationship Id="rId7" Type="http://schemas.openxmlformats.org/officeDocument/2006/relationships/image" Target="../media/image60.svg"/><Relationship Id="rId2" Type="http://schemas.openxmlformats.org/officeDocument/2006/relationships/hyperlink" Target="https://icons8.com/icons/set/powerpoint" TargetMode="External"/><Relationship Id="rId16" Type="http://schemas.openxmlformats.org/officeDocument/2006/relationships/image" Target="../media/image69.png"/><Relationship Id="rId29" Type="http://schemas.openxmlformats.org/officeDocument/2006/relationships/image" Target="../media/image82.svg"/><Relationship Id="rId11" Type="http://schemas.openxmlformats.org/officeDocument/2006/relationships/image" Target="../media/image64.svg"/><Relationship Id="rId24" Type="http://schemas.openxmlformats.org/officeDocument/2006/relationships/image" Target="../media/image77.png"/><Relationship Id="rId32" Type="http://schemas.openxmlformats.org/officeDocument/2006/relationships/image" Target="../media/image85.png"/><Relationship Id="rId37" Type="http://schemas.openxmlformats.org/officeDocument/2006/relationships/image" Target="../media/image90.svg"/><Relationship Id="rId40" Type="http://schemas.openxmlformats.org/officeDocument/2006/relationships/image" Target="../media/image93.png"/><Relationship Id="rId45" Type="http://schemas.openxmlformats.org/officeDocument/2006/relationships/image" Target="../media/image98.svg"/><Relationship Id="rId53" Type="http://schemas.openxmlformats.org/officeDocument/2006/relationships/image" Target="../media/image106.svg"/><Relationship Id="rId5" Type="http://schemas.openxmlformats.org/officeDocument/2006/relationships/image" Target="../media/image58.svg"/><Relationship Id="rId10" Type="http://schemas.openxmlformats.org/officeDocument/2006/relationships/image" Target="../media/image63.png"/><Relationship Id="rId19" Type="http://schemas.openxmlformats.org/officeDocument/2006/relationships/image" Target="../media/image72.svg"/><Relationship Id="rId31" Type="http://schemas.openxmlformats.org/officeDocument/2006/relationships/image" Target="../media/image84.svg"/><Relationship Id="rId44" Type="http://schemas.openxmlformats.org/officeDocument/2006/relationships/image" Target="../media/image97.png"/><Relationship Id="rId52" Type="http://schemas.openxmlformats.org/officeDocument/2006/relationships/image" Target="../media/image105.png"/><Relationship Id="rId4" Type="http://schemas.openxmlformats.org/officeDocument/2006/relationships/image" Target="../media/image57.png"/><Relationship Id="rId9" Type="http://schemas.openxmlformats.org/officeDocument/2006/relationships/image" Target="../media/image62.svg"/><Relationship Id="rId14" Type="http://schemas.openxmlformats.org/officeDocument/2006/relationships/image" Target="../media/image67.png"/><Relationship Id="rId22" Type="http://schemas.openxmlformats.org/officeDocument/2006/relationships/image" Target="../media/image75.png"/><Relationship Id="rId27" Type="http://schemas.openxmlformats.org/officeDocument/2006/relationships/image" Target="../media/image80.svg"/><Relationship Id="rId30" Type="http://schemas.openxmlformats.org/officeDocument/2006/relationships/image" Target="../media/image83.png"/><Relationship Id="rId35" Type="http://schemas.openxmlformats.org/officeDocument/2006/relationships/image" Target="../media/image88.svg"/><Relationship Id="rId43" Type="http://schemas.openxmlformats.org/officeDocument/2006/relationships/image" Target="../media/image96.svg"/><Relationship Id="rId48" Type="http://schemas.openxmlformats.org/officeDocument/2006/relationships/image" Target="../media/image101.png"/><Relationship Id="rId8" Type="http://schemas.openxmlformats.org/officeDocument/2006/relationships/image" Target="../media/image61.png"/><Relationship Id="rId51" Type="http://schemas.openxmlformats.org/officeDocument/2006/relationships/image" Target="../media/image104.svg"/><Relationship Id="rId3" Type="http://schemas.openxmlformats.org/officeDocument/2006/relationships/image" Target="../media/image32.emf"/><Relationship Id="rId12" Type="http://schemas.openxmlformats.org/officeDocument/2006/relationships/image" Target="../media/image65.png"/><Relationship Id="rId17" Type="http://schemas.openxmlformats.org/officeDocument/2006/relationships/image" Target="../media/image70.svg"/><Relationship Id="rId25" Type="http://schemas.openxmlformats.org/officeDocument/2006/relationships/image" Target="../media/image78.svg"/><Relationship Id="rId33" Type="http://schemas.openxmlformats.org/officeDocument/2006/relationships/image" Target="../media/image86.svg"/><Relationship Id="rId38" Type="http://schemas.openxmlformats.org/officeDocument/2006/relationships/image" Target="../media/image91.png"/><Relationship Id="rId46" Type="http://schemas.openxmlformats.org/officeDocument/2006/relationships/image" Target="../media/image99.png"/><Relationship Id="rId20" Type="http://schemas.openxmlformats.org/officeDocument/2006/relationships/image" Target="../media/image73.png"/><Relationship Id="rId41" Type="http://schemas.openxmlformats.org/officeDocument/2006/relationships/image" Target="../media/image94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9.png"/><Relationship Id="rId15" Type="http://schemas.openxmlformats.org/officeDocument/2006/relationships/image" Target="../media/image68.svg"/><Relationship Id="rId23" Type="http://schemas.openxmlformats.org/officeDocument/2006/relationships/image" Target="../media/image76.svg"/><Relationship Id="rId28" Type="http://schemas.openxmlformats.org/officeDocument/2006/relationships/image" Target="../media/image81.png"/><Relationship Id="rId36" Type="http://schemas.openxmlformats.org/officeDocument/2006/relationships/image" Target="../media/image89.png"/><Relationship Id="rId49" Type="http://schemas.openxmlformats.org/officeDocument/2006/relationships/image" Target="../media/image10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3200620" y="2607537"/>
            <a:ext cx="792025" cy="792025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577820" y="2607537"/>
            <a:ext cx="792025" cy="792025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955020" y="2607537"/>
            <a:ext cx="792025" cy="792025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7332220" y="2607537"/>
            <a:ext cx="792025" cy="792025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86269" y="1395946"/>
            <a:ext cx="56342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Lorem ipsum dolor sit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amet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,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consectetuer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adipiscing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elit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, sed diam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nonummy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nibh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euismod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tincidunt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ut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laoreet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dolore magna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aliquam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erat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volutpat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. Ut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wisi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enim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ad minim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veniam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,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quis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nostrud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exerci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tation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ullamcorper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suscipit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lobortis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nisl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ut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aliquip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ex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ea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commodo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consequat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. Duis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autem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vel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eum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iriure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dolor in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hendrerit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in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vulputate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velit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esse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molestie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consequat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, vel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illum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dolore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eu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feugia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3780" y="1333651"/>
            <a:ext cx="2392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Click to add title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992977" y="3687138"/>
            <a:ext cx="1207310" cy="676219"/>
            <a:chOff x="1472558" y="998559"/>
            <a:chExt cx="2359771" cy="676219"/>
          </a:xfrm>
        </p:grpSpPr>
        <p:sp>
          <p:nvSpPr>
            <p:cNvPr id="26" name="TextBox 25"/>
            <p:cNvSpPr txBox="1"/>
            <p:nvPr/>
          </p:nvSpPr>
          <p:spPr>
            <a:xfrm>
              <a:off x="1472558" y="1213113"/>
              <a:ext cx="2359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latinLnBrk="0">
                <a:defRPr/>
              </a:pPr>
              <a:r>
                <a:rPr lang="en-US" altLang="ko-KR" sz="12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72558" y="998559"/>
              <a:ext cx="23597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70177" y="3687138"/>
            <a:ext cx="1207310" cy="676219"/>
            <a:chOff x="1472558" y="998559"/>
            <a:chExt cx="2359771" cy="676219"/>
          </a:xfrm>
        </p:grpSpPr>
        <p:sp>
          <p:nvSpPr>
            <p:cNvPr id="32" name="TextBox 31"/>
            <p:cNvSpPr txBox="1"/>
            <p:nvPr/>
          </p:nvSpPr>
          <p:spPr>
            <a:xfrm>
              <a:off x="1472558" y="1213113"/>
              <a:ext cx="2359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latinLnBrk="0">
                <a:defRPr/>
              </a:pPr>
              <a:r>
                <a:rPr lang="en-US" altLang="ko-KR" sz="12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72558" y="998559"/>
              <a:ext cx="23597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747377" y="3687138"/>
            <a:ext cx="1207310" cy="676219"/>
            <a:chOff x="1472558" y="998559"/>
            <a:chExt cx="2359771" cy="676219"/>
          </a:xfrm>
        </p:grpSpPr>
        <p:sp>
          <p:nvSpPr>
            <p:cNvPr id="38" name="TextBox 37"/>
            <p:cNvSpPr txBox="1"/>
            <p:nvPr/>
          </p:nvSpPr>
          <p:spPr>
            <a:xfrm>
              <a:off x="1472558" y="1213113"/>
              <a:ext cx="2359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latinLnBrk="0">
                <a:defRPr/>
              </a:pPr>
              <a:r>
                <a:rPr lang="en-US" altLang="ko-KR" sz="12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2558" y="998559"/>
              <a:ext cx="23597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124577" y="3687138"/>
            <a:ext cx="1207310" cy="676219"/>
            <a:chOff x="1472558" y="998559"/>
            <a:chExt cx="2359771" cy="676219"/>
          </a:xfrm>
        </p:grpSpPr>
        <p:sp>
          <p:nvSpPr>
            <p:cNvPr id="41" name="TextBox 40"/>
            <p:cNvSpPr txBox="1"/>
            <p:nvPr/>
          </p:nvSpPr>
          <p:spPr>
            <a:xfrm>
              <a:off x="1472558" y="1213113"/>
              <a:ext cx="23597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latinLnBrk="0">
                <a:defRPr/>
              </a:pPr>
              <a:r>
                <a:rPr lang="en-US" altLang="ko-KR" sz="12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2558" y="998559"/>
              <a:ext cx="23597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b="1" dirty="0">
                <a:latin typeface="+mj-lt"/>
              </a:rPr>
              <a:t>This text can be replaced with your own text</a:t>
            </a:r>
            <a:endParaRPr lang="ko-KR" altLang="en-US" b="1" dirty="0">
              <a:latin typeface="+mj-lt"/>
            </a:endParaRPr>
          </a:p>
        </p:txBody>
      </p:sp>
      <p:sp>
        <p:nvSpPr>
          <p:cNvPr id="34" name="Title 5">
            <a:extLst>
              <a:ext uri="{FF2B5EF4-FFF2-40B4-BE49-F238E27FC236}">
                <a16:creationId xmlns:a16="http://schemas.microsoft.com/office/drawing/2014/main" id="{3C9D6960-9C07-8148-B56A-096DF2DAE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471"/>
            <a:ext cx="9144000" cy="648071"/>
          </a:xfrm>
        </p:spPr>
        <p:txBody>
          <a:bodyPr/>
          <a:lstStyle/>
          <a:p>
            <a:r>
              <a:rPr lang="en-US" altLang="ko-KR" dirty="0">
                <a:solidFill>
                  <a:srgbClr val="004479"/>
                </a:solidFill>
              </a:rPr>
              <a:t>Welcome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D1356F-A204-C542-86D7-3838A2AE47A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>
                <a:latin typeface="+mj-lt"/>
              </a:rPr>
              <a:pPr/>
              <a:t>1</a:t>
            </a:fld>
            <a:endParaRPr lang="en-US">
              <a:latin typeface="+mj-lt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2AB2F34-8CA7-7D42-925A-2755423805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98493" y="2716529"/>
            <a:ext cx="596275" cy="59627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B604C24-7748-444A-80AB-47BE0D4527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44008" y="2671473"/>
            <a:ext cx="650534" cy="65053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D450A55E-DD5A-C849-B873-73970C0A7FD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010502" y="2640947"/>
            <a:ext cx="681060" cy="681060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522735AB-7A46-1045-B262-B7DBA7684C0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412063" y="2640947"/>
            <a:ext cx="632337" cy="632337"/>
          </a:xfrm>
          <a:prstGeom prst="rect">
            <a:avLst/>
          </a:prstGeom>
        </p:spPr>
      </p:pic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3E393ECE-D397-0741-9154-082429B8C287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6736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76229236-CBFC-BE49-9F03-54EB0F0F2C28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Image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/>
              <a:t>&amp;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Content</a:t>
            </a:r>
            <a:endParaRPr lang="ko-KR" altLang="en-US" dirty="0">
              <a:solidFill>
                <a:srgbClr val="004479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D2114E-BCD8-1440-869A-34DAD41AEB2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52120" y="1420700"/>
            <a:ext cx="935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4479"/>
                </a:solidFill>
                <a:latin typeface="+mj-lt"/>
                <a:cs typeface="Arial" pitchFamily="34" charset="0"/>
              </a:rPr>
              <a:t>65</a:t>
            </a:r>
            <a:r>
              <a:rPr lang="en-US" altLang="ko-KR" sz="2000" b="1" dirty="0">
                <a:solidFill>
                  <a:srgbClr val="004479"/>
                </a:solidFill>
                <a:latin typeface="+mj-lt"/>
                <a:cs typeface="Arial" pitchFamily="34" charset="0"/>
              </a:rPr>
              <a:t>%</a:t>
            </a:r>
            <a:endParaRPr lang="ko-KR" altLang="en-US" sz="2000" b="1" dirty="0">
              <a:solidFill>
                <a:srgbClr val="004479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2120" y="3056642"/>
            <a:ext cx="935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35</a:t>
            </a: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652120" y="1965530"/>
            <a:ext cx="2771880" cy="923330"/>
            <a:chOff x="5873194" y="1936452"/>
            <a:chExt cx="2527142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5873194" y="2213451"/>
              <a:ext cx="25271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73194" y="1936452"/>
              <a:ext cx="25271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652120" y="3601471"/>
            <a:ext cx="2771880" cy="923330"/>
            <a:chOff x="5873194" y="1936452"/>
            <a:chExt cx="2527142" cy="923330"/>
          </a:xfrm>
        </p:grpSpPr>
        <p:sp>
          <p:nvSpPr>
            <p:cNvPr id="19" name="TextBox 18"/>
            <p:cNvSpPr txBox="1"/>
            <p:nvPr/>
          </p:nvSpPr>
          <p:spPr>
            <a:xfrm>
              <a:off x="5873194" y="2213451"/>
              <a:ext cx="25271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73194" y="1936452"/>
              <a:ext cx="25271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49D4BC62-F8E7-B74C-86E5-8F4ECA921D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6982" y="3224493"/>
            <a:ext cx="1307953" cy="1307953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76C7FEF8-D166-B04F-9DE2-66B28088F4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5072" y="1547891"/>
            <a:ext cx="1307954" cy="130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006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2">
            <a:extLst>
              <a:ext uri="{FF2B5EF4-FFF2-40B4-BE49-F238E27FC236}">
                <a16:creationId xmlns:a16="http://schemas.microsoft.com/office/drawing/2014/main" id="{BDA82995-0880-4860-B44F-3FC11DD70D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651578"/>
              </p:ext>
            </p:extLst>
          </p:nvPr>
        </p:nvGraphicFramePr>
        <p:xfrm>
          <a:off x="410394" y="1174708"/>
          <a:ext cx="3557083" cy="35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Table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3989603"/>
              </p:ext>
            </p:extLst>
          </p:nvPr>
        </p:nvGraphicFramePr>
        <p:xfrm>
          <a:off x="4468933" y="1625333"/>
          <a:ext cx="3919491" cy="2322597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066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3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6716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i="0" spc="0" dirty="0">
                          <a:solidFill>
                            <a:schemeClr val="bg1"/>
                          </a:solidFill>
                          <a:latin typeface="Muli ExtraBold" panose="02000503040000020004" pitchFamily="2" charset="0"/>
                          <a:cs typeface="Arial" pitchFamily="34" charset="0"/>
                        </a:rPr>
                        <a:t>A TITLE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i="0" spc="0" dirty="0">
                          <a:solidFill>
                            <a:schemeClr val="bg1"/>
                          </a:solidFill>
                          <a:latin typeface="Muli ExtraBold" panose="02000503040000020004" pitchFamily="2" charset="0"/>
                          <a:cs typeface="Arial" pitchFamily="34" charset="0"/>
                        </a:rPr>
                        <a:t>B TITLE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i="0" spc="0" dirty="0">
                          <a:solidFill>
                            <a:schemeClr val="bg1"/>
                          </a:solidFill>
                          <a:latin typeface="Muli ExtraBold" panose="02000503040000020004" pitchFamily="2" charset="0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en-JM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1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en-JM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1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1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en-JM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1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151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477661" y="1275606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19506" y="4046123"/>
            <a:ext cx="3827164" cy="720109"/>
            <a:chOff x="1472558" y="998559"/>
            <a:chExt cx="2765965" cy="720109"/>
          </a:xfrm>
        </p:grpSpPr>
        <p:sp>
          <p:nvSpPr>
            <p:cNvPr id="14" name="TextBox 13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Arial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036293" y="2725876"/>
            <a:ext cx="935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55</a:t>
            </a:r>
            <a:r>
              <a:rPr lang="en-US" altLang="ko-KR" sz="2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48461" y="2725876"/>
            <a:ext cx="935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30</a:t>
            </a:r>
            <a:r>
              <a:rPr lang="en-US" altLang="ko-KR" sz="2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95736" y="1599017"/>
            <a:ext cx="935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15</a:t>
            </a:r>
            <a:r>
              <a:rPr lang="en-US" altLang="ko-KR" sz="2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19672" y="3437587"/>
            <a:ext cx="540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</a:t>
            </a:r>
            <a:endParaRPr lang="ko-KR" altLang="en-US" sz="3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63546" y="3437587"/>
            <a:ext cx="540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B</a:t>
            </a:r>
            <a:endParaRPr lang="ko-KR" altLang="en-US" sz="3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46128" y="2003001"/>
            <a:ext cx="540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C</a:t>
            </a:r>
            <a:endParaRPr lang="ko-KR" altLang="en-US" sz="3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Table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/>
              <a:t>&amp; </a:t>
            </a:r>
            <a:r>
              <a:rPr lang="en-US" altLang="ko-KR" dirty="0">
                <a:solidFill>
                  <a:srgbClr val="004479"/>
                </a:solidFill>
              </a:rPr>
              <a:t>Chart</a:t>
            </a:r>
            <a:endParaRPr lang="ko-KR" altLang="en-US" dirty="0">
              <a:solidFill>
                <a:srgbClr val="004479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C144E0-22C5-AE47-9301-2B195C3CBCE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21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9"/>
          <p:cNvSpPr/>
          <p:nvPr/>
        </p:nvSpPr>
        <p:spPr>
          <a:xfrm>
            <a:off x="5140178" y="1517667"/>
            <a:ext cx="504055" cy="504000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A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sp>
        <p:nvSpPr>
          <p:cNvPr id="10" name="직사각형 15"/>
          <p:cNvSpPr/>
          <p:nvPr/>
        </p:nvSpPr>
        <p:spPr>
          <a:xfrm>
            <a:off x="5140178" y="2151969"/>
            <a:ext cx="504055" cy="504000"/>
          </a:xfrm>
          <a:prstGeom prst="ellipse">
            <a:avLst/>
          </a:prstGeom>
          <a:solidFill>
            <a:schemeClr val="accent2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B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sp>
        <p:nvSpPr>
          <p:cNvPr id="12" name="직사각형 17"/>
          <p:cNvSpPr/>
          <p:nvPr/>
        </p:nvSpPr>
        <p:spPr>
          <a:xfrm>
            <a:off x="5140178" y="2775677"/>
            <a:ext cx="504055" cy="504000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C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sp>
        <p:nvSpPr>
          <p:cNvPr id="14" name="직사각형 19"/>
          <p:cNvSpPr/>
          <p:nvPr/>
        </p:nvSpPr>
        <p:spPr>
          <a:xfrm>
            <a:off x="5140178" y="3399385"/>
            <a:ext cx="504055" cy="504000"/>
          </a:xfrm>
          <a:prstGeom prst="ellipse">
            <a:avLst/>
          </a:prstGeom>
          <a:solidFill>
            <a:schemeClr val="accent4">
              <a:alpha val="7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D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sp>
        <p:nvSpPr>
          <p:cNvPr id="16" name="직사각형 21"/>
          <p:cNvSpPr/>
          <p:nvPr/>
        </p:nvSpPr>
        <p:spPr>
          <a:xfrm>
            <a:off x="5140178" y="4023093"/>
            <a:ext cx="504055" cy="504000"/>
          </a:xfrm>
          <a:prstGeom prst="ellipse">
            <a:avLst/>
          </a:prstGeom>
          <a:solidFill>
            <a:srgbClr val="00447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E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cxnSp>
        <p:nvCxnSpPr>
          <p:cNvPr id="18" name="직선 연결선 2"/>
          <p:cNvCxnSpPr/>
          <p:nvPr/>
        </p:nvCxnSpPr>
        <p:spPr>
          <a:xfrm>
            <a:off x="3015942" y="1769667"/>
            <a:ext cx="2016224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24"/>
          <p:cNvCxnSpPr/>
          <p:nvPr/>
        </p:nvCxnSpPr>
        <p:spPr>
          <a:xfrm>
            <a:off x="3375982" y="2403969"/>
            <a:ext cx="1656184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25"/>
          <p:cNvCxnSpPr/>
          <p:nvPr/>
        </p:nvCxnSpPr>
        <p:spPr>
          <a:xfrm>
            <a:off x="3736022" y="3027677"/>
            <a:ext cx="1296144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6"/>
          <p:cNvCxnSpPr/>
          <p:nvPr/>
        </p:nvCxnSpPr>
        <p:spPr>
          <a:xfrm>
            <a:off x="4132166" y="3651385"/>
            <a:ext cx="9000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7"/>
          <p:cNvCxnSpPr/>
          <p:nvPr/>
        </p:nvCxnSpPr>
        <p:spPr>
          <a:xfrm>
            <a:off x="4528110" y="4275093"/>
            <a:ext cx="50405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5749233" y="1431557"/>
            <a:ext cx="2830257" cy="676219"/>
            <a:chOff x="1472558" y="998559"/>
            <a:chExt cx="2765965" cy="676219"/>
          </a:xfrm>
        </p:grpSpPr>
        <p:sp>
          <p:nvSpPr>
            <p:cNvPr id="31" name="TextBox 30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749233" y="2057914"/>
            <a:ext cx="2830257" cy="676219"/>
            <a:chOff x="1472558" y="998559"/>
            <a:chExt cx="2765965" cy="676219"/>
          </a:xfrm>
        </p:grpSpPr>
        <p:sp>
          <p:nvSpPr>
            <p:cNvPr id="34" name="TextBox 33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749233" y="2684271"/>
            <a:ext cx="2830257" cy="676219"/>
            <a:chOff x="1472558" y="998559"/>
            <a:chExt cx="2765965" cy="676219"/>
          </a:xfrm>
        </p:grpSpPr>
        <p:sp>
          <p:nvSpPr>
            <p:cNvPr id="37" name="TextBox 36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749233" y="3310628"/>
            <a:ext cx="2830257" cy="676219"/>
            <a:chOff x="1472558" y="998559"/>
            <a:chExt cx="2765965" cy="676219"/>
          </a:xfrm>
        </p:grpSpPr>
        <p:sp>
          <p:nvSpPr>
            <p:cNvPr id="40" name="TextBox 39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749233" y="3936983"/>
            <a:ext cx="2830257" cy="676219"/>
            <a:chOff x="1472558" y="998559"/>
            <a:chExt cx="2765965" cy="676219"/>
          </a:xfrm>
        </p:grpSpPr>
        <p:sp>
          <p:nvSpPr>
            <p:cNvPr id="43" name="TextBox 42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Chart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graphicFrame>
        <p:nvGraphicFramePr>
          <p:cNvPr id="29" name="SmartArt Placeholder 13">
            <a:extLst>
              <a:ext uri="{FF2B5EF4-FFF2-40B4-BE49-F238E27FC236}">
                <a16:creationId xmlns:a16="http://schemas.microsoft.com/office/drawing/2014/main" id="{3EBE4ED4-C58E-4D4D-AB93-644278D344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4613789"/>
              </p:ext>
            </p:extLst>
          </p:nvPr>
        </p:nvGraphicFramePr>
        <p:xfrm>
          <a:off x="612169" y="1149092"/>
          <a:ext cx="3807929" cy="3566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6" name="직사각형 9">
            <a:extLst>
              <a:ext uri="{FF2B5EF4-FFF2-40B4-BE49-F238E27FC236}">
                <a16:creationId xmlns:a16="http://schemas.microsoft.com/office/drawing/2014/main" id="{E156B583-BB30-496B-A91A-4E537D30184C}"/>
              </a:ext>
            </a:extLst>
          </p:cNvPr>
          <p:cNvSpPr/>
          <p:nvPr/>
        </p:nvSpPr>
        <p:spPr>
          <a:xfrm>
            <a:off x="2341932" y="1637759"/>
            <a:ext cx="351655" cy="32239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A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sp>
        <p:nvSpPr>
          <p:cNvPr id="47" name="직사각형 15">
            <a:extLst>
              <a:ext uri="{FF2B5EF4-FFF2-40B4-BE49-F238E27FC236}">
                <a16:creationId xmlns:a16="http://schemas.microsoft.com/office/drawing/2014/main" id="{F52629E1-39A1-445E-9359-6A1F4D350669}"/>
              </a:ext>
            </a:extLst>
          </p:cNvPr>
          <p:cNvSpPr/>
          <p:nvPr/>
        </p:nvSpPr>
        <p:spPr>
          <a:xfrm>
            <a:off x="2341932" y="2280448"/>
            <a:ext cx="351655" cy="32239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B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sp>
        <p:nvSpPr>
          <p:cNvPr id="48" name="직사각형 17">
            <a:extLst>
              <a:ext uri="{FF2B5EF4-FFF2-40B4-BE49-F238E27FC236}">
                <a16:creationId xmlns:a16="http://schemas.microsoft.com/office/drawing/2014/main" id="{DBED8BAC-7703-490A-97DA-E0AE242DDB00}"/>
              </a:ext>
            </a:extLst>
          </p:cNvPr>
          <p:cNvSpPr/>
          <p:nvPr/>
        </p:nvSpPr>
        <p:spPr>
          <a:xfrm>
            <a:off x="2341932" y="2923137"/>
            <a:ext cx="351655" cy="32239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C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sp>
        <p:nvSpPr>
          <p:cNvPr id="49" name="직사각형 19">
            <a:extLst>
              <a:ext uri="{FF2B5EF4-FFF2-40B4-BE49-F238E27FC236}">
                <a16:creationId xmlns:a16="http://schemas.microsoft.com/office/drawing/2014/main" id="{9E97F621-4F8D-4511-A512-FF657F799481}"/>
              </a:ext>
            </a:extLst>
          </p:cNvPr>
          <p:cNvSpPr/>
          <p:nvPr/>
        </p:nvSpPr>
        <p:spPr>
          <a:xfrm>
            <a:off x="2341932" y="3565826"/>
            <a:ext cx="351655" cy="32239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D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sp>
        <p:nvSpPr>
          <p:cNvPr id="50" name="직사각형 21">
            <a:extLst>
              <a:ext uri="{FF2B5EF4-FFF2-40B4-BE49-F238E27FC236}">
                <a16:creationId xmlns:a16="http://schemas.microsoft.com/office/drawing/2014/main" id="{295654F3-2D5B-43B4-B031-8E01D19B16D5}"/>
              </a:ext>
            </a:extLst>
          </p:cNvPr>
          <p:cNvSpPr/>
          <p:nvPr/>
        </p:nvSpPr>
        <p:spPr>
          <a:xfrm>
            <a:off x="2341932" y="4208516"/>
            <a:ext cx="351655" cy="32239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latin typeface="+mj-lt"/>
                <a:cs typeface="Arial" pitchFamily="34" charset="0"/>
              </a:rPr>
              <a:t>E</a:t>
            </a:r>
            <a:endParaRPr lang="ko-KR" altLang="en-US" b="1" dirty="0">
              <a:latin typeface="+mj-lt"/>
              <a:cs typeface="Arial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9C5C86-5620-4D40-98C5-523D80C4FF8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75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3058481" y="1384229"/>
            <a:ext cx="1195786" cy="1195786"/>
            <a:chOff x="1235576" y="1353749"/>
            <a:chExt cx="1195786" cy="1195786"/>
          </a:xfrm>
        </p:grpSpPr>
        <p:sp>
          <p:nvSpPr>
            <p:cNvPr id="39" name="Teardrop 38"/>
            <p:cNvSpPr/>
            <p:nvPr/>
          </p:nvSpPr>
          <p:spPr>
            <a:xfrm rot="8100000">
              <a:off x="1235576" y="1353749"/>
              <a:ext cx="1195786" cy="1195786"/>
            </a:xfrm>
            <a:prstGeom prst="teardrop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1304385" y="1422558"/>
              <a:ext cx="1058168" cy="10581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881386" y="1384229"/>
            <a:ext cx="1195786" cy="1195786"/>
            <a:chOff x="1235576" y="1353749"/>
            <a:chExt cx="1195786" cy="1195786"/>
          </a:xfrm>
        </p:grpSpPr>
        <p:sp>
          <p:nvSpPr>
            <p:cNvPr id="42" name="Teardrop 41"/>
            <p:cNvSpPr/>
            <p:nvPr/>
          </p:nvSpPr>
          <p:spPr>
            <a:xfrm rot="8100000">
              <a:off x="1235576" y="1353749"/>
              <a:ext cx="1195786" cy="1195786"/>
            </a:xfrm>
            <a:prstGeom prst="teardrop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lt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1304385" y="1422558"/>
              <a:ext cx="1058168" cy="10581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732240" y="1429785"/>
            <a:ext cx="1195786" cy="1195786"/>
            <a:chOff x="1235576" y="1353749"/>
            <a:chExt cx="1195786" cy="1195786"/>
          </a:xfrm>
        </p:grpSpPr>
        <p:sp>
          <p:nvSpPr>
            <p:cNvPr id="45" name="Teardrop 44"/>
            <p:cNvSpPr/>
            <p:nvPr/>
          </p:nvSpPr>
          <p:spPr>
            <a:xfrm rot="8100000">
              <a:off x="1235576" y="1353749"/>
              <a:ext cx="1195786" cy="1195786"/>
            </a:xfrm>
            <a:prstGeom prst="teardrop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lt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1304385" y="1422558"/>
              <a:ext cx="1058168" cy="10581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Infographic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1235576" y="1384229"/>
            <a:ext cx="1195786" cy="1195786"/>
            <a:chOff x="1235576" y="1353749"/>
            <a:chExt cx="1195786" cy="1195786"/>
          </a:xfrm>
        </p:grpSpPr>
        <p:sp>
          <p:nvSpPr>
            <p:cNvPr id="4" name="Teardrop 3"/>
            <p:cNvSpPr/>
            <p:nvPr/>
          </p:nvSpPr>
          <p:spPr>
            <a:xfrm rot="8100000">
              <a:off x="1235576" y="1353749"/>
              <a:ext cx="1195786" cy="1195786"/>
            </a:xfrm>
            <a:prstGeom prst="teardrop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304385" y="1422558"/>
              <a:ext cx="1058168" cy="105816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58135" y="3115822"/>
            <a:ext cx="1550670" cy="1417356"/>
            <a:chOff x="803640" y="3362835"/>
            <a:chExt cx="2059657" cy="1417356"/>
          </a:xfrm>
        </p:grpSpPr>
        <p:sp>
          <p:nvSpPr>
            <p:cNvPr id="25" name="TextBox 24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881040" y="3115822"/>
            <a:ext cx="1550670" cy="1417356"/>
            <a:chOff x="803640" y="3362835"/>
            <a:chExt cx="2059657" cy="1417356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703945" y="3115822"/>
            <a:ext cx="1550670" cy="1417356"/>
            <a:chOff x="803640" y="3362835"/>
            <a:chExt cx="2059657" cy="1417356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526849" y="3115822"/>
            <a:ext cx="1550670" cy="1417356"/>
            <a:chOff x="803640" y="3362835"/>
            <a:chExt cx="2059657" cy="1417356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CBA9A3-6677-5842-927A-1D32D80CF2B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7" name="Graphic 46">
            <a:extLst>
              <a:ext uri="{FF2B5EF4-FFF2-40B4-BE49-F238E27FC236}">
                <a16:creationId xmlns:a16="http://schemas.microsoft.com/office/drawing/2014/main" id="{B97B43C9-1344-D344-8D0A-5AC5BF24B4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26949" y="1671009"/>
            <a:ext cx="608912" cy="608912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24F8DFDF-2D00-A540-91AB-3486952C75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06054" y="1657851"/>
            <a:ext cx="635228" cy="635228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1DC9A513-DD2B-824E-B23F-006C2877187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34552" y="1600504"/>
            <a:ext cx="692575" cy="692575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DCC3ADCC-A30F-D44B-8142-855BB7FFB76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51103" y="1675695"/>
            <a:ext cx="653058" cy="65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998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Image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/>
              <a:t>&amp;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Content</a:t>
            </a:r>
            <a:endParaRPr lang="ko-KR" altLang="en-US" dirty="0">
              <a:solidFill>
                <a:srgbClr val="004479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449688" y="2443031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878996" y="2443031"/>
            <a:ext cx="914400" cy="914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7308304" y="2443031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20398" y="1245513"/>
            <a:ext cx="4103602" cy="966197"/>
            <a:chOff x="4320398" y="1245513"/>
            <a:chExt cx="4103602" cy="966197"/>
          </a:xfrm>
        </p:grpSpPr>
        <p:sp>
          <p:nvSpPr>
            <p:cNvPr id="20" name="TextBox 19"/>
            <p:cNvSpPr txBox="1"/>
            <p:nvPr/>
          </p:nvSpPr>
          <p:spPr>
            <a:xfrm>
              <a:off x="4320399" y="1565379"/>
              <a:ext cx="41036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This text can be replaced with your own text. This text can be replaced with your own text. You can simply impress your audience and add a unique zing.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20398" y="1245513"/>
              <a:ext cx="41036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30824" y="3646049"/>
            <a:ext cx="1152128" cy="676219"/>
            <a:chOff x="1472558" y="998559"/>
            <a:chExt cx="2310904" cy="676219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213113"/>
              <a:ext cx="23109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998559"/>
              <a:ext cx="23109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760132" y="3646049"/>
            <a:ext cx="1152128" cy="676219"/>
            <a:chOff x="1472558" y="998559"/>
            <a:chExt cx="2310904" cy="676219"/>
          </a:xfrm>
        </p:grpSpPr>
        <p:sp>
          <p:nvSpPr>
            <p:cNvPr id="33" name="TextBox 32"/>
            <p:cNvSpPr txBox="1"/>
            <p:nvPr/>
          </p:nvSpPr>
          <p:spPr>
            <a:xfrm>
              <a:off x="1472558" y="1213113"/>
              <a:ext cx="23109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2558" y="998559"/>
              <a:ext cx="23109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189440" y="3646049"/>
            <a:ext cx="1152128" cy="676219"/>
            <a:chOff x="1472558" y="998559"/>
            <a:chExt cx="2310904" cy="676219"/>
          </a:xfrm>
        </p:grpSpPr>
        <p:sp>
          <p:nvSpPr>
            <p:cNvPr id="36" name="TextBox 35"/>
            <p:cNvSpPr txBox="1"/>
            <p:nvPr/>
          </p:nvSpPr>
          <p:spPr>
            <a:xfrm>
              <a:off x="1472558" y="1213113"/>
              <a:ext cx="23109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2558" y="998559"/>
              <a:ext cx="23109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CB625C-C43B-F545-A4A5-083524A6B50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AFA919E-C4C1-9A45-8504-FC0A9C784F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05872" y="2613826"/>
            <a:ext cx="602031" cy="602031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19A87CDC-830C-D14B-B062-4532810C0E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3280" y="2570026"/>
            <a:ext cx="645831" cy="64583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297DF4A7-E402-A141-9EFC-759D07B2E7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481875" y="2594960"/>
            <a:ext cx="581050" cy="581050"/>
          </a:xfrm>
          <a:prstGeom prst="rect">
            <a:avLst/>
          </a:prstGeom>
        </p:spPr>
      </p:pic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5B529AB2-5BD0-9C43-B13C-56F648A6D04B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2445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Arrow Connector 21"/>
          <p:cNvCxnSpPr>
            <a:stCxn id="14" idx="0"/>
            <a:endCxn id="16" idx="3"/>
          </p:cNvCxnSpPr>
          <p:nvPr/>
        </p:nvCxnSpPr>
        <p:spPr>
          <a:xfrm flipV="1">
            <a:off x="3027803" y="2243404"/>
            <a:ext cx="2144971" cy="693148"/>
          </a:xfrm>
          <a:prstGeom prst="straightConnector1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4" idx="0"/>
            <a:endCxn id="18" idx="3"/>
          </p:cNvCxnSpPr>
          <p:nvPr/>
        </p:nvCxnSpPr>
        <p:spPr>
          <a:xfrm flipV="1">
            <a:off x="3027803" y="2555382"/>
            <a:ext cx="3459136" cy="381170"/>
          </a:xfrm>
          <a:prstGeom prst="straightConnector1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4" idx="0"/>
            <a:endCxn id="20" idx="2"/>
          </p:cNvCxnSpPr>
          <p:nvPr/>
        </p:nvCxnSpPr>
        <p:spPr>
          <a:xfrm>
            <a:off x="3027803" y="2936552"/>
            <a:ext cx="3849228" cy="548443"/>
          </a:xfrm>
          <a:prstGeom prst="straightConnector1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4" idx="0"/>
            <a:endCxn id="19" idx="2"/>
          </p:cNvCxnSpPr>
          <p:nvPr/>
        </p:nvCxnSpPr>
        <p:spPr>
          <a:xfrm>
            <a:off x="3027803" y="2936552"/>
            <a:ext cx="2554867" cy="1190326"/>
          </a:xfrm>
          <a:prstGeom prst="straightConnector1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8" name="Oval 7"/>
          <p:cNvSpPr/>
          <p:nvPr/>
        </p:nvSpPr>
        <p:spPr>
          <a:xfrm>
            <a:off x="1773083" y="1765985"/>
            <a:ext cx="2510885" cy="251088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715613" y="2125512"/>
            <a:ext cx="1681564" cy="1681564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92861" y="2867540"/>
            <a:ext cx="1727068" cy="678649"/>
            <a:chOff x="3233964" y="1954419"/>
            <a:chExt cx="1410044" cy="678649"/>
          </a:xfrm>
        </p:grpSpPr>
        <p:sp>
          <p:nvSpPr>
            <p:cNvPr id="11" name="TextBox 10"/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Simple PowerPoint 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39063" y="2936552"/>
            <a:ext cx="1578925" cy="1056546"/>
            <a:chOff x="-475010" y="1114177"/>
            <a:chExt cx="3085230" cy="1056546"/>
          </a:xfrm>
        </p:grpSpPr>
        <p:sp>
          <p:nvSpPr>
            <p:cNvPr id="14" name="TextBox 13"/>
            <p:cNvSpPr txBox="1"/>
            <p:nvPr/>
          </p:nvSpPr>
          <p:spPr>
            <a:xfrm>
              <a:off x="-475010" y="1114177"/>
              <a:ext cx="308240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-460976" y="1339726"/>
              <a:ext cx="30711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You can simply impress your audience and add a unique zing.</a:t>
              </a:r>
            </a:p>
          </p:txBody>
        </p:sp>
      </p:grpSp>
      <p:sp>
        <p:nvSpPr>
          <p:cNvPr id="16" name="Oval 15"/>
          <p:cNvSpPr/>
          <p:nvPr/>
        </p:nvSpPr>
        <p:spPr>
          <a:xfrm>
            <a:off x="5004049" y="1260001"/>
            <a:ext cx="1152128" cy="115212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314185" y="1548499"/>
            <a:ext cx="1179637" cy="1179637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5582670" y="3624101"/>
            <a:ext cx="1005554" cy="1005554"/>
          </a:xfrm>
          <a:prstGeom prst="ellipse">
            <a:avLst/>
          </a:prstGeom>
          <a:solidFill>
            <a:schemeClr val="bg1"/>
          </a:solidFill>
          <a:ln w="6350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877031" y="2693120"/>
            <a:ext cx="1583750" cy="158375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805372" y="3358782"/>
            <a:ext cx="1727068" cy="678649"/>
            <a:chOff x="3233964" y="1954419"/>
            <a:chExt cx="1410044" cy="678649"/>
          </a:xfrm>
        </p:grpSpPr>
        <p:sp>
          <p:nvSpPr>
            <p:cNvPr id="38" name="TextBox 37"/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Simple PowerPoint Presentation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EFCD02-3EBE-4440-AA0B-2C90428F0DA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BBB24539-E78D-DB41-AEB1-CA5EBE13B3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329" y="2192518"/>
            <a:ext cx="844424" cy="844424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8D3889DA-B845-4941-90C5-BAD31D707A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30452" y="1768090"/>
            <a:ext cx="766518" cy="766518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33DA73F9-D203-3E4C-BD22-F84FA55F34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35040" y="3750928"/>
            <a:ext cx="751899" cy="751899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21209BB-E45A-E14E-9575-0C2FBCC10DE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40588" y="1972620"/>
            <a:ext cx="925144" cy="925144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129CFEE5-3155-2841-9AC7-72358BD32CC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230543" y="1457021"/>
            <a:ext cx="704253" cy="704253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B155CA1D-8DE1-6347-8F49-028FE0A9C19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415130" y="2814216"/>
            <a:ext cx="653058" cy="65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71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4669913"/>
              </p:ext>
            </p:extLst>
          </p:nvPr>
        </p:nvGraphicFramePr>
        <p:xfrm>
          <a:off x="719999" y="1632288"/>
          <a:ext cx="7704000" cy="1975814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128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6829"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i="0" spc="0" dirty="0">
                          <a:solidFill>
                            <a:schemeClr val="bg1"/>
                          </a:solidFill>
                          <a:latin typeface="Muli ExtraBold" panose="02000503040000020004" pitchFamily="2" charset="0"/>
                          <a:cs typeface="Arial" pitchFamily="34" charset="0"/>
                        </a:rPr>
                        <a:t>Tittle A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i="0" spc="0" dirty="0">
                          <a:solidFill>
                            <a:schemeClr val="bg1"/>
                          </a:solidFill>
                          <a:latin typeface="Muli ExtraBold" panose="02000503040000020004" pitchFamily="2" charset="0"/>
                          <a:cs typeface="Arial" pitchFamily="34" charset="0"/>
                        </a:rPr>
                        <a:t>Tittle B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i="0" spc="0" dirty="0">
                          <a:solidFill>
                            <a:schemeClr val="bg1"/>
                          </a:solidFill>
                          <a:latin typeface="Muli ExtraBold" panose="02000503040000020004" pitchFamily="2" charset="0"/>
                          <a:cs typeface="Arial" pitchFamily="34" charset="0"/>
                        </a:rPr>
                        <a:t>Tittle C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i="0" spc="0" dirty="0">
                          <a:solidFill>
                            <a:schemeClr val="bg1"/>
                          </a:solidFill>
                          <a:latin typeface="Muli ExtraBold" panose="02000503040000020004" pitchFamily="2" charset="0"/>
                          <a:cs typeface="Arial" pitchFamily="34" charset="0"/>
                        </a:rPr>
                        <a:t>Tittle D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i="0" spc="0" dirty="0">
                          <a:solidFill>
                            <a:schemeClr val="bg1"/>
                          </a:solidFill>
                          <a:latin typeface="Muli ExtraBold" panose="02000503040000020004" pitchFamily="2" charset="0"/>
                          <a:cs typeface="Arial" pitchFamily="34" charset="0"/>
                        </a:rPr>
                        <a:t>Tittle 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400" b="1" i="0" spc="0" dirty="0">
                          <a:solidFill>
                            <a:schemeClr val="bg1"/>
                          </a:solidFill>
                          <a:latin typeface="Muli ExtraBold" panose="02000503040000020004" pitchFamily="2" charset="0"/>
                          <a:cs typeface="Arial" pitchFamily="34" charset="0"/>
                        </a:rPr>
                        <a:t>Tittle F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479">
                        <a:alpha val="7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7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797"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7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797"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17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79255" y="3959822"/>
            <a:ext cx="7380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text can be replaced with your own text. This text can be replaced with your own text. You can simply impress your audience and add a unique zing and appeal to your Reports and Presentations with our Templates. </a:t>
            </a:r>
          </a:p>
        </p:txBody>
      </p:sp>
      <p:sp>
        <p:nvSpPr>
          <p:cNvPr id="5" name="자유형 8"/>
          <p:cNvSpPr/>
          <p:nvPr/>
        </p:nvSpPr>
        <p:spPr>
          <a:xfrm flipV="1">
            <a:off x="792199" y="3833986"/>
            <a:ext cx="7596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6" name="자유형 9"/>
          <p:cNvSpPr/>
          <p:nvPr/>
        </p:nvSpPr>
        <p:spPr>
          <a:xfrm>
            <a:off x="792199" y="4686271"/>
            <a:ext cx="7596000" cy="45719"/>
          </a:xfrm>
          <a:custGeom>
            <a:avLst/>
            <a:gdLst>
              <a:gd name="connsiteX0" fmla="*/ 0 w 7226300"/>
              <a:gd name="connsiteY0" fmla="*/ 0 h 0"/>
              <a:gd name="connsiteX1" fmla="*/ 7226300 w 7226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26300">
                <a:moveTo>
                  <a:pt x="0" y="0"/>
                </a:moveTo>
                <a:lnTo>
                  <a:pt x="7226300" y="0"/>
                </a:lnTo>
              </a:path>
            </a:pathLst>
          </a:cu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9854" y="1288032"/>
            <a:ext cx="1897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  <a:defRPr/>
            </a:pP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Your Text Here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Table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BBD7C1-E703-B843-A884-9FE0C90B2C7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01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3"/>
          <p:cNvSpPr txBox="1">
            <a:spLocks/>
          </p:cNvSpPr>
          <p:nvPr/>
        </p:nvSpPr>
        <p:spPr>
          <a:xfrm>
            <a:off x="467544" y="594742"/>
            <a:ext cx="1763768" cy="93789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1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Presentation </a:t>
            </a:r>
            <a:r>
              <a:rPr lang="en-US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544" y="1674909"/>
            <a:ext cx="16197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6912688" y="2212159"/>
            <a:ext cx="1763768" cy="93789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18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Presentation </a:t>
            </a:r>
            <a:r>
              <a:rPr lang="en-US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56705" y="3292326"/>
            <a:ext cx="16197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40AA381-1535-4181-8CCD-E4B694F484B1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>
              <a:latin typeface="+mj-lt"/>
            </a:endParaRPr>
          </a:p>
        </p:txBody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E0970874-CF5D-455D-9352-080052BFDE3E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HK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BCB4C5-C451-7847-BB4D-69642E0D009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>
                <a:latin typeface="+mj-lt"/>
              </a:rPr>
              <a:pPr/>
              <a:t>17</a:t>
            </a:fld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7064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Table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/>
              <a:t>&amp; </a:t>
            </a:r>
            <a:r>
              <a:rPr lang="en-US" altLang="ko-KR" dirty="0">
                <a:solidFill>
                  <a:srgbClr val="004479"/>
                </a:solidFill>
              </a:rPr>
              <a:t>Chart</a:t>
            </a:r>
            <a:endParaRPr lang="ko-KR" altLang="en-US" dirty="0">
              <a:solidFill>
                <a:srgbClr val="00447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0791" y="1275606"/>
            <a:ext cx="1663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440296"/>
              </p:ext>
            </p:extLst>
          </p:nvPr>
        </p:nvGraphicFramePr>
        <p:xfrm>
          <a:off x="4788026" y="1603588"/>
          <a:ext cx="3652921" cy="1616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9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9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97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24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2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Text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2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Text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2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Text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2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Text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99299" y="1275606"/>
            <a:ext cx="1663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143962"/>
              </p:ext>
            </p:extLst>
          </p:nvPr>
        </p:nvGraphicFramePr>
        <p:xfrm>
          <a:off x="706534" y="1603588"/>
          <a:ext cx="3652921" cy="1616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9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97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97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24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2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Text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2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Text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2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Text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2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Text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 Light" panose="02000503040000020004" pitchFamily="2" charset="0"/>
                          <a:cs typeface="Arial" pitchFamily="34" charset="0"/>
                        </a:rPr>
                        <a:t>Text</a:t>
                      </a:r>
                      <a:endParaRPr lang="ko-KR" altLang="en-US" sz="1200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 Light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51" name="Group 50"/>
          <p:cNvGrpSpPr/>
          <p:nvPr/>
        </p:nvGrpSpPr>
        <p:grpSpPr>
          <a:xfrm>
            <a:off x="683568" y="3493538"/>
            <a:ext cx="1008112" cy="1082810"/>
            <a:chOff x="683568" y="3493538"/>
            <a:chExt cx="854571" cy="1082810"/>
          </a:xfrm>
        </p:grpSpPr>
        <p:sp>
          <p:nvSpPr>
            <p:cNvPr id="33" name="TextBox 32"/>
            <p:cNvSpPr txBox="1"/>
            <p:nvPr/>
          </p:nvSpPr>
          <p:spPr>
            <a:xfrm>
              <a:off x="686969" y="3493538"/>
              <a:ext cx="8511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Contents A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83568" y="3762142"/>
              <a:ext cx="8511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Contents B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83568" y="4030746"/>
              <a:ext cx="8511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Contents C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3568" y="4299349"/>
              <a:ext cx="8511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Contents D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aphicFrame>
        <p:nvGraphicFramePr>
          <p:cNvPr id="47" name="Chart 46"/>
          <p:cNvGraphicFramePr/>
          <p:nvPr>
            <p:extLst>
              <p:ext uri="{D42A27DB-BD31-4B8C-83A1-F6EECF244321}">
                <p14:modId xmlns:p14="http://schemas.microsoft.com/office/powerpoint/2010/main" val="2106733326"/>
              </p:ext>
            </p:extLst>
          </p:nvPr>
        </p:nvGraphicFramePr>
        <p:xfrm>
          <a:off x="1524000" y="3363838"/>
          <a:ext cx="2759968" cy="1347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8" name="Group 47"/>
          <p:cNvGrpSpPr/>
          <p:nvPr/>
        </p:nvGrpSpPr>
        <p:grpSpPr>
          <a:xfrm>
            <a:off x="4644008" y="3589973"/>
            <a:ext cx="4104456" cy="966197"/>
            <a:chOff x="4320398" y="1245513"/>
            <a:chExt cx="4103602" cy="966197"/>
          </a:xfrm>
        </p:grpSpPr>
        <p:sp>
          <p:nvSpPr>
            <p:cNvPr id="49" name="TextBox 48"/>
            <p:cNvSpPr txBox="1"/>
            <p:nvPr/>
          </p:nvSpPr>
          <p:spPr>
            <a:xfrm>
              <a:off x="4320399" y="1565379"/>
              <a:ext cx="41036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This text can be replaced with your own text. This text can be replaced with your own text. You can simply impress your audience and add a unique zing.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320398" y="1245513"/>
              <a:ext cx="41036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D30B6C-2699-2E43-8557-192E028E09D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25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7" name="Flowchart: Extract 6"/>
          <p:cNvSpPr/>
          <p:nvPr/>
        </p:nvSpPr>
        <p:spPr>
          <a:xfrm>
            <a:off x="2380545" y="1349355"/>
            <a:ext cx="1839227" cy="1599878"/>
          </a:xfrm>
          <a:prstGeom prst="flowChartExtra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j-lt"/>
            </a:endParaRPr>
          </a:p>
        </p:txBody>
      </p:sp>
      <p:sp>
        <p:nvSpPr>
          <p:cNvPr id="12" name="Flowchart: Extract 11"/>
          <p:cNvSpPr/>
          <p:nvPr/>
        </p:nvSpPr>
        <p:spPr>
          <a:xfrm>
            <a:off x="1427950" y="3056081"/>
            <a:ext cx="1839227" cy="1599878"/>
          </a:xfrm>
          <a:prstGeom prst="flowChartExtra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3" name="Flowchart: Extract 12"/>
          <p:cNvSpPr/>
          <p:nvPr/>
        </p:nvSpPr>
        <p:spPr>
          <a:xfrm>
            <a:off x="3333139" y="3056081"/>
            <a:ext cx="1839227" cy="1599878"/>
          </a:xfrm>
          <a:prstGeom prst="flowChartExtra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j-lt"/>
            </a:endParaRPr>
          </a:p>
        </p:txBody>
      </p:sp>
      <p:sp>
        <p:nvSpPr>
          <p:cNvPr id="14" name="Flowchart: Merge 13"/>
          <p:cNvSpPr/>
          <p:nvPr/>
        </p:nvSpPr>
        <p:spPr>
          <a:xfrm>
            <a:off x="2441852" y="3031893"/>
            <a:ext cx="1716612" cy="1493219"/>
          </a:xfrm>
          <a:prstGeom prst="flowChartMerg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j-lt"/>
            </a:endParaRPr>
          </a:p>
        </p:txBody>
      </p:sp>
      <p:sp>
        <p:nvSpPr>
          <p:cNvPr id="16" name="Text Placeholder 13"/>
          <p:cNvSpPr txBox="1">
            <a:spLocks/>
          </p:cNvSpPr>
          <p:nvPr/>
        </p:nvSpPr>
        <p:spPr>
          <a:xfrm>
            <a:off x="705935" y="1328340"/>
            <a:ext cx="2293105" cy="73935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5935" y="1958270"/>
            <a:ext cx="1777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96180" y="2293034"/>
            <a:ext cx="555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004479"/>
                </a:solidFill>
                <a:latin typeface="+mj-lt"/>
                <a:cs typeface="Arial" pitchFamily="34" charset="0"/>
              </a:rPr>
              <a:t>01</a:t>
            </a:r>
            <a:endParaRPr lang="ko-KR" altLang="en-US" sz="2400" b="1" dirty="0">
              <a:solidFill>
                <a:srgbClr val="004479"/>
              </a:solidFill>
              <a:latin typeface="+mj-lt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80984" y="2283718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004479"/>
                </a:solidFill>
                <a:latin typeface="+mj-lt"/>
                <a:cs typeface="Arial" pitchFamily="34" charset="0"/>
              </a:rPr>
              <a:t>02</a:t>
            </a:r>
            <a:endParaRPr lang="ko-KR" altLang="en-US" sz="2400" b="1" dirty="0">
              <a:solidFill>
                <a:srgbClr val="004479"/>
              </a:solidFill>
              <a:latin typeface="+mj-lt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80984" y="350785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004479"/>
                </a:solidFill>
                <a:latin typeface="+mj-lt"/>
                <a:cs typeface="Arial" pitchFamily="34" charset="0"/>
              </a:rPr>
              <a:t>03</a:t>
            </a:r>
            <a:endParaRPr lang="ko-KR" altLang="en-US" sz="2400" b="1" dirty="0">
              <a:solidFill>
                <a:srgbClr val="004479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895795" y="2283718"/>
            <a:ext cx="1404398" cy="1045551"/>
            <a:chOff x="1472558" y="998559"/>
            <a:chExt cx="2765965" cy="1045551"/>
          </a:xfrm>
        </p:grpSpPr>
        <p:sp>
          <p:nvSpPr>
            <p:cNvPr id="26" name="TextBox 25"/>
            <p:cNvSpPr txBox="1"/>
            <p:nvPr/>
          </p:nvSpPr>
          <p:spPr>
            <a:xfrm>
              <a:off x="1472558" y="1213113"/>
              <a:ext cx="276596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980598" y="2283718"/>
            <a:ext cx="1404398" cy="1045551"/>
            <a:chOff x="1472558" y="998559"/>
            <a:chExt cx="2765965" cy="1045551"/>
          </a:xfrm>
        </p:grpSpPr>
        <p:sp>
          <p:nvSpPr>
            <p:cNvPr id="29" name="TextBox 28"/>
            <p:cNvSpPr txBox="1"/>
            <p:nvPr/>
          </p:nvSpPr>
          <p:spPr>
            <a:xfrm>
              <a:off x="1472558" y="1213113"/>
              <a:ext cx="276596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980598" y="3507854"/>
            <a:ext cx="1404398" cy="1045551"/>
            <a:chOff x="1472558" y="998559"/>
            <a:chExt cx="2765965" cy="1045551"/>
          </a:xfrm>
        </p:grpSpPr>
        <p:sp>
          <p:nvSpPr>
            <p:cNvPr id="32" name="TextBox 31"/>
            <p:cNvSpPr txBox="1"/>
            <p:nvPr/>
          </p:nvSpPr>
          <p:spPr>
            <a:xfrm>
              <a:off x="1472558" y="1213113"/>
              <a:ext cx="276596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637686" y="1349355"/>
            <a:ext cx="358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46CB8B-3AB9-524E-828A-B7B66890E9E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F329E547-C7EF-5940-BA7B-D1B301B96E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68981" y="3111841"/>
            <a:ext cx="862351" cy="862351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494C63C4-5248-054B-AE7E-B5F3A27B22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68299" y="2067694"/>
            <a:ext cx="706144" cy="706144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02DF4C80-BA56-3942-9EED-ED65F10E29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48621" y="3809863"/>
            <a:ext cx="632523" cy="632523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75AFC4E5-CAC3-5B44-A788-0E802736B00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972711" y="3797047"/>
            <a:ext cx="663923" cy="66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95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0" y="37365"/>
            <a:ext cx="9144000" cy="77653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+mj-lt"/>
              </a:rPr>
              <a:t> Our </a:t>
            </a:r>
            <a:r>
              <a:rPr lang="en-US" altLang="ko-KR" dirty="0">
                <a:solidFill>
                  <a:srgbClr val="004479"/>
                </a:solidFill>
                <a:latin typeface="+mj-lt"/>
              </a:rPr>
              <a:t>Services</a:t>
            </a:r>
            <a:endParaRPr lang="ko-KR" altLang="en-US" dirty="0">
              <a:solidFill>
                <a:srgbClr val="004479"/>
              </a:solidFill>
              <a:latin typeface="+mj-lt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558022" y="1220114"/>
            <a:ext cx="2830257" cy="720109"/>
            <a:chOff x="1472558" y="998559"/>
            <a:chExt cx="2765965" cy="720109"/>
          </a:xfrm>
        </p:grpSpPr>
        <p:sp>
          <p:nvSpPr>
            <p:cNvPr id="28" name="TextBox 27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58022" y="2162354"/>
            <a:ext cx="2830257" cy="720109"/>
            <a:chOff x="1472558" y="998559"/>
            <a:chExt cx="2765965" cy="720109"/>
          </a:xfrm>
        </p:grpSpPr>
        <p:sp>
          <p:nvSpPr>
            <p:cNvPr id="55" name="TextBox 54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558022" y="3104594"/>
            <a:ext cx="2830257" cy="720109"/>
            <a:chOff x="1472558" y="998559"/>
            <a:chExt cx="2765965" cy="720109"/>
          </a:xfrm>
        </p:grpSpPr>
        <p:sp>
          <p:nvSpPr>
            <p:cNvPr id="58" name="TextBox 57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558022" y="4046833"/>
            <a:ext cx="2830257" cy="720109"/>
            <a:chOff x="1472558" y="998559"/>
            <a:chExt cx="2765965" cy="720109"/>
          </a:xfrm>
        </p:grpSpPr>
        <p:sp>
          <p:nvSpPr>
            <p:cNvPr id="61" name="TextBox 60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630175" y="1220114"/>
            <a:ext cx="2830257" cy="720109"/>
            <a:chOff x="1472558" y="998559"/>
            <a:chExt cx="2765965" cy="720109"/>
          </a:xfrm>
        </p:grpSpPr>
        <p:sp>
          <p:nvSpPr>
            <p:cNvPr id="64" name="TextBox 63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630175" y="2162354"/>
            <a:ext cx="2830257" cy="720109"/>
            <a:chOff x="1472558" y="998559"/>
            <a:chExt cx="2765965" cy="720109"/>
          </a:xfrm>
        </p:grpSpPr>
        <p:sp>
          <p:nvSpPr>
            <p:cNvPr id="67" name="TextBox 66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630175" y="3104594"/>
            <a:ext cx="2830257" cy="720109"/>
            <a:chOff x="1472558" y="998559"/>
            <a:chExt cx="2765965" cy="720109"/>
          </a:xfrm>
        </p:grpSpPr>
        <p:sp>
          <p:nvSpPr>
            <p:cNvPr id="70" name="TextBox 69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5630175" y="4046833"/>
            <a:ext cx="2830257" cy="720109"/>
            <a:chOff x="1472558" y="998559"/>
            <a:chExt cx="2765965" cy="720109"/>
          </a:xfrm>
        </p:grpSpPr>
        <p:sp>
          <p:nvSpPr>
            <p:cNvPr id="73" name="TextBox 72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7D85B5-BF06-5342-A7E2-1A6A2EC4B1F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>
                <a:latin typeface="+mj-lt"/>
              </a:rPr>
              <a:pPr/>
              <a:t>2</a:t>
            </a:fld>
            <a:endParaRPr lang="en-US">
              <a:latin typeface="+mj-lt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4D85F040-213C-914A-9BD6-8A4D529D9A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89026" y="1286394"/>
            <a:ext cx="561036" cy="561036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4659F545-D040-A042-8DFB-DBF4AB4BB9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16446" y="2211107"/>
            <a:ext cx="558917" cy="558917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0AE37AA0-5F6F-B946-BB99-75A353AE9F5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72247" y="3143039"/>
            <a:ext cx="609224" cy="609224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9112F92C-739C-4A4F-9DDE-01DBE640305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907152" y="4159613"/>
            <a:ext cx="507272" cy="507272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02DF49B3-848E-F24E-A9B6-376C9ADC8CB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2103" y="1293236"/>
            <a:ext cx="573866" cy="573866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086E37F5-13FD-2944-A378-80515EE17DF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44515" y="2268593"/>
            <a:ext cx="509042" cy="509042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2120DA88-8DEB-054C-AE51-6FCC31B55F7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12103" y="3190330"/>
            <a:ext cx="548638" cy="548638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FEDE5613-707F-6540-9151-D90B6DEF9B35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58030" y="4176054"/>
            <a:ext cx="461665" cy="46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426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3291830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+mj-lt"/>
              </a:rPr>
              <a:t>모바일 이미지 </a:t>
            </a: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957331C1-790B-4813-B307-5663001090D8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/>
          <a:lstStyle/>
          <a:p>
            <a:pPr algn="l"/>
            <a:r>
              <a:rPr lang="en-US" altLang="ko-KR" sz="3600" dirty="0">
                <a:solidFill>
                  <a:schemeClr val="accent1"/>
                </a:solidFill>
              </a:rPr>
              <a:t>  </a:t>
            </a:r>
            <a:r>
              <a:rPr lang="en-US" altLang="ko-KR" sz="3600" dirty="0">
                <a:solidFill>
                  <a:srgbClr val="004479"/>
                </a:solidFill>
              </a:rPr>
              <a:t>Image</a:t>
            </a:r>
            <a:r>
              <a:rPr lang="en-US" altLang="ko-KR" sz="3600" dirty="0"/>
              <a:t> &amp; </a:t>
            </a:r>
            <a:r>
              <a:rPr lang="en-US" altLang="ko-KR" sz="3600" dirty="0">
                <a:solidFill>
                  <a:srgbClr val="004479"/>
                </a:solidFill>
              </a:rPr>
              <a:t>Content</a:t>
            </a:r>
            <a:endParaRPr lang="ko-KR" altLang="en-US" sz="3600" dirty="0">
              <a:solidFill>
                <a:srgbClr val="004479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271134" y="1340867"/>
            <a:ext cx="538036" cy="53803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7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271134" y="2249844"/>
            <a:ext cx="538036" cy="53803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7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271134" y="3158821"/>
            <a:ext cx="538036" cy="53803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7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271134" y="4067798"/>
            <a:ext cx="538036" cy="538036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7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96778" y="1286720"/>
            <a:ext cx="2527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96778" y="2195697"/>
            <a:ext cx="2527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96778" y="3104674"/>
            <a:ext cx="2527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96778" y="4013651"/>
            <a:ext cx="2527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82492" y="4083918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84B30F-EFD4-B346-BF36-B86004B6BFD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E60C409E-61E4-4648-B41B-6ACE23E2DE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82611" y="1351151"/>
            <a:ext cx="517467" cy="517467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7B442ED1-FDF6-BF49-B38B-46659A72F8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88733" y="2278838"/>
            <a:ext cx="509042" cy="509042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62D3EE7F-8278-F54D-8D8A-53ECE53FBD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68164" y="3158821"/>
            <a:ext cx="538036" cy="538036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24C6DB07-4C78-E846-B00C-B09C9455920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00833" y="4100467"/>
            <a:ext cx="472698" cy="47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426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ad Arrow 6"/>
          <p:cNvSpPr/>
          <p:nvPr/>
        </p:nvSpPr>
        <p:spPr>
          <a:xfrm>
            <a:off x="899592" y="1325260"/>
            <a:ext cx="3738094" cy="3342342"/>
          </a:xfrm>
          <a:prstGeom prst="quadArrow">
            <a:avLst>
              <a:gd name="adj1" fmla="val 3495"/>
              <a:gd name="adj2" fmla="val 4359"/>
              <a:gd name="adj3" fmla="val 565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09724" y="1666126"/>
            <a:ext cx="1440000" cy="1188000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87624" y="1666126"/>
            <a:ext cx="1440000" cy="1188000"/>
          </a:xfrm>
          <a:prstGeom prst="rect">
            <a:avLst/>
          </a:prstGeom>
          <a:solidFill>
            <a:schemeClr val="bg1"/>
          </a:soli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87624" y="3147814"/>
            <a:ext cx="1440000" cy="1188000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09724" y="3147814"/>
            <a:ext cx="1440000" cy="1188000"/>
          </a:xfrm>
          <a:prstGeom prst="rect">
            <a:avLst/>
          </a:prstGeom>
          <a:solidFill>
            <a:schemeClr val="bg1"/>
          </a:soli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1449" y="2121626"/>
            <a:ext cx="972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3549" y="2121625"/>
            <a:ext cx="972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3549" y="3603314"/>
            <a:ext cx="972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1449" y="3603313"/>
            <a:ext cx="972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6056" y="2811765"/>
            <a:ext cx="1296144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8264" y="2811765"/>
            <a:ext cx="1296144" cy="369332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932040" y="1771711"/>
            <a:ext cx="1584176" cy="697443"/>
            <a:chOff x="5004048" y="1666126"/>
            <a:chExt cx="1584176" cy="697443"/>
          </a:xfrm>
        </p:grpSpPr>
        <p:sp>
          <p:nvSpPr>
            <p:cNvPr id="20" name="TextBox 19"/>
            <p:cNvSpPr txBox="1"/>
            <p:nvPr/>
          </p:nvSpPr>
          <p:spPr>
            <a:xfrm>
              <a:off x="5004048" y="1880680"/>
              <a:ext cx="1584176" cy="482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Simple Presentation Designed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04048" y="1666126"/>
              <a:ext cx="1584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804248" y="1771711"/>
            <a:ext cx="1584176" cy="697443"/>
            <a:chOff x="5004048" y="1666126"/>
            <a:chExt cx="1584176" cy="697443"/>
          </a:xfrm>
        </p:grpSpPr>
        <p:sp>
          <p:nvSpPr>
            <p:cNvPr id="24" name="TextBox 23"/>
            <p:cNvSpPr txBox="1"/>
            <p:nvPr/>
          </p:nvSpPr>
          <p:spPr>
            <a:xfrm>
              <a:off x="5004048" y="1880680"/>
              <a:ext cx="1584176" cy="482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Simple Presentation Designed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04048" y="1666126"/>
              <a:ext cx="1584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834576" y="3541245"/>
            <a:ext cx="358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PowerPoint Template has clean and neutral design that can be adapted to any content and meets various market segments. 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Infographic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9E06B0-7AF7-F942-9277-52D7D0B6111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1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r>
              <a:rPr lang="en-US" altLang="ko-KR" dirty="0">
                <a:solidFill>
                  <a:srgbClr val="004479"/>
                </a:solidFill>
              </a:rPr>
              <a:t>Table</a:t>
            </a:r>
            <a:r>
              <a:rPr lang="en-US" altLang="ko-KR" dirty="0"/>
              <a:t> Layout</a:t>
            </a:r>
            <a:endParaRPr lang="ko-KR" alt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282572"/>
              </p:ext>
            </p:extLst>
          </p:nvPr>
        </p:nvGraphicFramePr>
        <p:xfrm>
          <a:off x="780928" y="1260000"/>
          <a:ext cx="7713516" cy="34638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8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8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83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83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400" b="1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400" b="1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400" b="1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400" b="1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altLang="ko-KR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altLang="ko-KR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altLang="ko-KR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Text Here</a:t>
                      </a:r>
                      <a:endParaRPr lang="en-JM" altLang="ko-KR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Title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Title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Title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Title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Content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Content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Content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Add Content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9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4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i="0" dirty="0">
                          <a:solidFill>
                            <a:schemeClr val="bg1"/>
                          </a:solidFill>
                          <a:latin typeface="Muli" panose="02000503040000020004" pitchFamily="2" charset="0"/>
                          <a:cs typeface="Arial" pitchFamily="34" charset="0"/>
                        </a:rPr>
                        <a:t>Content  Here</a:t>
                      </a:r>
                      <a:endParaRPr lang="ko-KR" altLang="en-US" sz="1200" b="1" i="0" dirty="0">
                        <a:solidFill>
                          <a:schemeClr val="bg1"/>
                        </a:solidFill>
                        <a:latin typeface="Muli" panose="02000503040000020004" pitchFamily="2" charset="0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FA7186-4419-E448-8613-7B44BBA51F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210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2AAB7F6-990B-40A7-9607-07B117E206CA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8ACE076-5F35-4078-BE40-A407EA7DF6F7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10673E93-A5E7-467D-A0C7-7869663687D3}"/>
              </a:ext>
            </a:extLst>
          </p:cNvPr>
          <p:cNvSpPr>
            <a:spLocks noGrp="1"/>
          </p:cNvSpPr>
          <p:nvPr>
            <p:ph type="pic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12779EF3-1DC1-4B53-96E7-CE6E037FAF1C}"/>
              </a:ext>
            </a:extLst>
          </p:cNvPr>
          <p:cNvSpPr>
            <a:spLocks noGrp="1"/>
          </p:cNvSpPr>
          <p:nvPr>
            <p:ph type="pic" idx="12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5" name="Title 64"/>
          <p:cNvSpPr>
            <a:spLocks noGrp="1"/>
          </p:cNvSpPr>
          <p:nvPr>
            <p:ph type="title"/>
          </p:nvPr>
        </p:nvSpPr>
        <p:spPr>
          <a:xfrm>
            <a:off x="0" y="28821"/>
            <a:ext cx="9144000" cy="776530"/>
          </a:xfrm>
        </p:spPr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Image</a:t>
            </a:r>
            <a:r>
              <a:rPr lang="en-US" altLang="ko-KR" dirty="0"/>
              <a:t> &amp; </a:t>
            </a:r>
            <a:r>
              <a:rPr lang="en-US" altLang="ko-KR" dirty="0">
                <a:solidFill>
                  <a:srgbClr val="004479"/>
                </a:solidFill>
              </a:rPr>
              <a:t>Content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endParaRPr lang="ko-KR" altLang="en-US" dirty="0">
              <a:solidFill>
                <a:schemeClr val="accent1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084867" y="3951510"/>
            <a:ext cx="1224136" cy="676219"/>
            <a:chOff x="1472558" y="998559"/>
            <a:chExt cx="2765965" cy="676219"/>
          </a:xfrm>
        </p:grpSpPr>
        <p:sp>
          <p:nvSpPr>
            <p:cNvPr id="54" name="TextBox 53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074086" y="1272210"/>
            <a:ext cx="1224136" cy="676219"/>
            <a:chOff x="1472558" y="998559"/>
            <a:chExt cx="2765965" cy="676219"/>
          </a:xfrm>
        </p:grpSpPr>
        <p:sp>
          <p:nvSpPr>
            <p:cNvPr id="57" name="TextBox 56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52525" y="1535940"/>
            <a:ext cx="1224136" cy="676219"/>
            <a:chOff x="1472558" y="998559"/>
            <a:chExt cx="2765965" cy="676219"/>
          </a:xfrm>
        </p:grpSpPr>
        <p:sp>
          <p:nvSpPr>
            <p:cNvPr id="60" name="TextBox 59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063305" y="3761062"/>
            <a:ext cx="1224136" cy="676219"/>
            <a:chOff x="1472558" y="998559"/>
            <a:chExt cx="2765965" cy="676219"/>
          </a:xfrm>
        </p:grpSpPr>
        <p:sp>
          <p:nvSpPr>
            <p:cNvPr id="63" name="TextBox 62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>
                <a:defRPr/>
              </a:pPr>
              <a:r>
                <a:rPr lang="en-US" altLang="ko-KR" sz="12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Replaced with your own text.  </a:t>
              </a:r>
              <a:endParaRPr lang="en-JM" altLang="ko-KR" sz="1200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769110" y="1378548"/>
            <a:ext cx="305045" cy="305045"/>
            <a:chOff x="5508104" y="555526"/>
            <a:chExt cx="360040" cy="360040"/>
          </a:xfrm>
        </p:grpSpPr>
        <p:sp>
          <p:nvSpPr>
            <p:cNvPr id="74" name="Oval 73"/>
            <p:cNvSpPr/>
            <p:nvPr/>
          </p:nvSpPr>
          <p:spPr>
            <a:xfrm>
              <a:off x="5508104" y="555526"/>
              <a:ext cx="360040" cy="360040"/>
            </a:xfrm>
            <a:prstGeom prst="ellipse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lt"/>
              </a:endParaRPr>
            </a:p>
          </p:txBody>
        </p:sp>
        <p:sp>
          <p:nvSpPr>
            <p:cNvPr id="75" name="L-Shape 74"/>
            <p:cNvSpPr/>
            <p:nvPr/>
          </p:nvSpPr>
          <p:spPr>
            <a:xfrm rot="2700000">
              <a:off x="5610142" y="633711"/>
              <a:ext cx="203670" cy="203670"/>
            </a:xfrm>
            <a:prstGeom prst="corner">
              <a:avLst>
                <a:gd name="adj1" fmla="val 32966"/>
                <a:gd name="adj2" fmla="val 347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747686" y="1626938"/>
            <a:ext cx="305045" cy="305045"/>
            <a:chOff x="5508104" y="555526"/>
            <a:chExt cx="360040" cy="360040"/>
          </a:xfrm>
        </p:grpSpPr>
        <p:sp>
          <p:nvSpPr>
            <p:cNvPr id="78" name="Oval 77"/>
            <p:cNvSpPr/>
            <p:nvPr/>
          </p:nvSpPr>
          <p:spPr>
            <a:xfrm>
              <a:off x="5508104" y="555526"/>
              <a:ext cx="360040" cy="360040"/>
            </a:xfrm>
            <a:prstGeom prst="ellipse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lt"/>
              </a:endParaRPr>
            </a:p>
          </p:txBody>
        </p:sp>
        <p:sp>
          <p:nvSpPr>
            <p:cNvPr id="79" name="L-Shape 78"/>
            <p:cNvSpPr/>
            <p:nvPr/>
          </p:nvSpPr>
          <p:spPr>
            <a:xfrm rot="2700000">
              <a:off x="5610142" y="633711"/>
              <a:ext cx="203670" cy="203670"/>
            </a:xfrm>
            <a:prstGeom prst="corner">
              <a:avLst>
                <a:gd name="adj1" fmla="val 32966"/>
                <a:gd name="adj2" fmla="val 347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4758398" y="3761062"/>
            <a:ext cx="305045" cy="305045"/>
            <a:chOff x="5508104" y="555526"/>
            <a:chExt cx="360040" cy="360040"/>
          </a:xfrm>
        </p:grpSpPr>
        <p:sp>
          <p:nvSpPr>
            <p:cNvPr id="81" name="Oval 80"/>
            <p:cNvSpPr/>
            <p:nvPr/>
          </p:nvSpPr>
          <p:spPr>
            <a:xfrm>
              <a:off x="5508104" y="555526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82" name="L-Shape 81"/>
            <p:cNvSpPr/>
            <p:nvPr/>
          </p:nvSpPr>
          <p:spPr>
            <a:xfrm rot="2700000">
              <a:off x="5610142" y="633711"/>
              <a:ext cx="203670" cy="203670"/>
            </a:xfrm>
            <a:prstGeom prst="corner">
              <a:avLst>
                <a:gd name="adj1" fmla="val 32966"/>
                <a:gd name="adj2" fmla="val 3470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lt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779822" y="3951510"/>
            <a:ext cx="305045" cy="305045"/>
            <a:chOff x="5508104" y="555526"/>
            <a:chExt cx="360040" cy="360040"/>
          </a:xfrm>
        </p:grpSpPr>
        <p:sp>
          <p:nvSpPr>
            <p:cNvPr id="84" name="Oval 83"/>
            <p:cNvSpPr/>
            <p:nvPr/>
          </p:nvSpPr>
          <p:spPr>
            <a:xfrm>
              <a:off x="5508104" y="555526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85" name="L-Shape 84"/>
            <p:cNvSpPr/>
            <p:nvPr/>
          </p:nvSpPr>
          <p:spPr>
            <a:xfrm rot="2700000">
              <a:off x="5610142" y="633711"/>
              <a:ext cx="203670" cy="203670"/>
            </a:xfrm>
            <a:prstGeom prst="corner">
              <a:avLst>
                <a:gd name="adj1" fmla="val 32966"/>
                <a:gd name="adj2" fmla="val 3470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E97497-4CEC-4B46-A1F6-D91C11BF62D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464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/>
          <p:cNvSpPr/>
          <p:nvPr/>
        </p:nvSpPr>
        <p:spPr>
          <a:xfrm>
            <a:off x="2932411" y="1321736"/>
            <a:ext cx="3237359" cy="323735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Infographic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sp>
        <p:nvSpPr>
          <p:cNvPr id="36" name="Oval 35"/>
          <p:cNvSpPr/>
          <p:nvPr/>
        </p:nvSpPr>
        <p:spPr>
          <a:xfrm>
            <a:off x="3808790" y="2174206"/>
            <a:ext cx="1493952" cy="1493952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5176942" y="3888146"/>
            <a:ext cx="693414" cy="6934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3259392" y="3888146"/>
            <a:ext cx="693414" cy="693414"/>
          </a:xfrm>
          <a:prstGeom prst="ellipse">
            <a:avLst/>
          </a:prstGeom>
          <a:solidFill>
            <a:schemeClr val="bg1"/>
          </a:solidFill>
          <a:ln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555776" y="2569331"/>
            <a:ext cx="693414" cy="6934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3259392" y="1250516"/>
            <a:ext cx="693414" cy="693414"/>
          </a:xfrm>
          <a:prstGeom prst="ellipse">
            <a:avLst/>
          </a:prstGeom>
          <a:solidFill>
            <a:schemeClr val="bg1"/>
          </a:solidFill>
          <a:ln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j-lt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176942" y="1250516"/>
            <a:ext cx="693414" cy="6934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868144" y="2569331"/>
            <a:ext cx="693414" cy="693414"/>
          </a:xfrm>
          <a:prstGeom prst="ellipse">
            <a:avLst/>
          </a:prstGeom>
          <a:solidFill>
            <a:schemeClr val="bg1"/>
          </a:solidFill>
          <a:ln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008844" y="1135558"/>
            <a:ext cx="2091091" cy="923330"/>
            <a:chOff x="2113657" y="4283314"/>
            <a:chExt cx="2120135" cy="923330"/>
          </a:xfrm>
        </p:grpSpPr>
        <p:sp>
          <p:nvSpPr>
            <p:cNvPr id="55" name="TextBox 54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23528" y="2466386"/>
            <a:ext cx="2091091" cy="923330"/>
            <a:chOff x="2113657" y="4283314"/>
            <a:chExt cx="2120135" cy="923330"/>
          </a:xfrm>
        </p:grpSpPr>
        <p:sp>
          <p:nvSpPr>
            <p:cNvPr id="58" name="TextBox 57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008844" y="3773188"/>
            <a:ext cx="2091091" cy="923330"/>
            <a:chOff x="2113657" y="4283314"/>
            <a:chExt cx="2120135" cy="923330"/>
          </a:xfrm>
        </p:grpSpPr>
        <p:sp>
          <p:nvSpPr>
            <p:cNvPr id="61" name="TextBox 60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121412" y="1131590"/>
            <a:ext cx="2091091" cy="923330"/>
            <a:chOff x="2113657" y="4283314"/>
            <a:chExt cx="2120135" cy="923330"/>
          </a:xfrm>
        </p:grpSpPr>
        <p:sp>
          <p:nvSpPr>
            <p:cNvPr id="64" name="TextBox 63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660232" y="2462418"/>
            <a:ext cx="2091091" cy="923330"/>
            <a:chOff x="2113657" y="4283314"/>
            <a:chExt cx="2120135" cy="923330"/>
          </a:xfrm>
        </p:grpSpPr>
        <p:sp>
          <p:nvSpPr>
            <p:cNvPr id="67" name="TextBox 66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121412" y="3769220"/>
            <a:ext cx="2091091" cy="923330"/>
            <a:chOff x="2113657" y="4283314"/>
            <a:chExt cx="2120135" cy="923330"/>
          </a:xfrm>
        </p:grpSpPr>
        <p:sp>
          <p:nvSpPr>
            <p:cNvPr id="70" name="TextBox 69"/>
            <p:cNvSpPr txBox="1"/>
            <p:nvPr/>
          </p:nvSpPr>
          <p:spPr>
            <a:xfrm>
              <a:off x="2113657" y="4560313"/>
              <a:ext cx="21201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113658" y="4283314"/>
              <a:ext cx="21201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643741-29D4-9A41-991C-53571492969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AF43AED6-D263-7C40-BBC0-2796D25354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59391" y="1240756"/>
            <a:ext cx="689494" cy="689494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B5726CB5-B19E-5F4D-973D-E99CEE76D4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20072" y="1295095"/>
            <a:ext cx="604253" cy="604253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D88BFB26-D3A7-6348-BDA5-2B14BE3604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25955" y="2639680"/>
            <a:ext cx="557377" cy="557377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BA1FD1E-7778-244F-B6BC-D203A70D0D1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15242" y="2595589"/>
            <a:ext cx="646331" cy="646331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A858D69-EA10-A343-9453-274AA5C57BC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304700" y="3912764"/>
            <a:ext cx="646331" cy="646331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AA87D3AE-9EAA-BF49-88E6-22726CF862F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205483" y="3913067"/>
            <a:ext cx="652148" cy="65214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4B5E86C4-84D5-134D-8201-EC4EB5708A5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38236" y="2269094"/>
            <a:ext cx="1281836" cy="12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517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그룹 296">
            <a:extLst>
              <a:ext uri="{FF2B5EF4-FFF2-40B4-BE49-F238E27FC236}">
                <a16:creationId xmlns:a16="http://schemas.microsoft.com/office/drawing/2014/main" id="{D7F44ED2-A650-4761-8BF0-BCA57FDD9939}"/>
              </a:ext>
            </a:extLst>
          </p:cNvPr>
          <p:cNvGrpSpPr/>
          <p:nvPr/>
        </p:nvGrpSpPr>
        <p:grpSpPr>
          <a:xfrm>
            <a:off x="2377981" y="1298157"/>
            <a:ext cx="5997577" cy="3498892"/>
            <a:chOff x="635000" y="1382713"/>
            <a:chExt cx="7869238" cy="4572000"/>
          </a:xfrm>
          <a:solidFill>
            <a:schemeClr val="bg1">
              <a:lumMod val="85000"/>
            </a:schemeClr>
          </a:solidFill>
        </p:grpSpPr>
        <p:sp>
          <p:nvSpPr>
            <p:cNvPr id="326" name="Freeform 8">
              <a:extLst>
                <a:ext uri="{FF2B5EF4-FFF2-40B4-BE49-F238E27FC236}">
                  <a16:creationId xmlns:a16="http://schemas.microsoft.com/office/drawing/2014/main" id="{C3B3FAD8-64A8-436B-AC4D-186D6781DE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+mj-lt"/>
              </a:endParaRPr>
            </a:p>
          </p:txBody>
        </p:sp>
        <p:sp>
          <p:nvSpPr>
            <p:cNvPr id="327" name="Freeform 9">
              <a:extLst>
                <a:ext uri="{FF2B5EF4-FFF2-40B4-BE49-F238E27FC236}">
                  <a16:creationId xmlns:a16="http://schemas.microsoft.com/office/drawing/2014/main" id="{97B0539C-386C-4D97-BE1E-2DF1955A22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+mj-lt"/>
              </a:endParaRPr>
            </a:p>
          </p:txBody>
        </p:sp>
        <p:sp>
          <p:nvSpPr>
            <p:cNvPr id="328" name="Freeform 10">
              <a:extLst>
                <a:ext uri="{FF2B5EF4-FFF2-40B4-BE49-F238E27FC236}">
                  <a16:creationId xmlns:a16="http://schemas.microsoft.com/office/drawing/2014/main" id="{D4CB02D9-4AD3-4FA4-A08B-10D2838734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+mj-lt"/>
              </a:endParaRPr>
            </a:p>
          </p:txBody>
        </p:sp>
        <p:sp>
          <p:nvSpPr>
            <p:cNvPr id="329" name="Freeform 11">
              <a:extLst>
                <a:ext uri="{FF2B5EF4-FFF2-40B4-BE49-F238E27FC236}">
                  <a16:creationId xmlns:a16="http://schemas.microsoft.com/office/drawing/2014/main" id="{39D4B937-FA00-44A1-8767-EF69E54747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+mj-lt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Worldmap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Infographic</a:t>
            </a:r>
            <a:endParaRPr lang="ko-KR" altLang="en-US" dirty="0"/>
          </a:p>
        </p:txBody>
      </p:sp>
      <p:sp>
        <p:nvSpPr>
          <p:cNvPr id="285" name="Oval 284"/>
          <p:cNvSpPr/>
          <p:nvPr/>
        </p:nvSpPr>
        <p:spPr>
          <a:xfrm>
            <a:off x="2747346" y="979145"/>
            <a:ext cx="897680" cy="897680"/>
          </a:xfrm>
          <a:prstGeom prst="ellipse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286" name="Oval 285"/>
          <p:cNvSpPr/>
          <p:nvPr/>
        </p:nvSpPr>
        <p:spPr>
          <a:xfrm>
            <a:off x="6126682" y="1020199"/>
            <a:ext cx="758707" cy="758707"/>
          </a:xfrm>
          <a:prstGeom prst="ellipse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287" name="Oval 286"/>
          <p:cNvSpPr/>
          <p:nvPr/>
        </p:nvSpPr>
        <p:spPr>
          <a:xfrm>
            <a:off x="4839315" y="2338526"/>
            <a:ext cx="701783" cy="701783"/>
          </a:xfrm>
          <a:prstGeom prst="ellipse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288" name="Oval 287"/>
          <p:cNvSpPr/>
          <p:nvPr/>
        </p:nvSpPr>
        <p:spPr>
          <a:xfrm>
            <a:off x="7705196" y="3043017"/>
            <a:ext cx="701783" cy="701783"/>
          </a:xfrm>
          <a:prstGeom prst="ellipse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289" name="Oval 288"/>
          <p:cNvSpPr/>
          <p:nvPr/>
        </p:nvSpPr>
        <p:spPr>
          <a:xfrm>
            <a:off x="3130107" y="3311737"/>
            <a:ext cx="758707" cy="758707"/>
          </a:xfrm>
          <a:prstGeom prst="ellipse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720000" y="3003798"/>
            <a:ext cx="1994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 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2719898" y="1197152"/>
            <a:ext cx="935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25</a:t>
            </a:r>
            <a:r>
              <a:rPr lang="en-US" altLang="ko-KR" sz="2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4775099" y="2472110"/>
            <a:ext cx="812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10</a:t>
            </a:r>
            <a:r>
              <a:rPr lang="en-US" altLang="ko-KR" sz="1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6099554" y="1190605"/>
            <a:ext cx="812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20</a:t>
            </a:r>
            <a:r>
              <a:rPr lang="en-US" altLang="ko-KR" sz="1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3115742" y="3491035"/>
            <a:ext cx="812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15</a:t>
            </a:r>
            <a:r>
              <a:rPr lang="en-US" altLang="ko-KR" sz="1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7649606" y="3166544"/>
            <a:ext cx="812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10</a:t>
            </a:r>
            <a:r>
              <a:rPr lang="en-US" altLang="ko-KR" sz="1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302" name="Straight Arrow Connector 301"/>
          <p:cNvCxnSpPr>
            <a:stCxn id="285" idx="4"/>
          </p:cNvCxnSpPr>
          <p:nvPr/>
        </p:nvCxnSpPr>
        <p:spPr>
          <a:xfrm>
            <a:off x="3196186" y="1876825"/>
            <a:ext cx="148214" cy="406893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Arrow Connector 304"/>
          <p:cNvCxnSpPr>
            <a:stCxn id="287" idx="4"/>
          </p:cNvCxnSpPr>
          <p:nvPr/>
        </p:nvCxnSpPr>
        <p:spPr>
          <a:xfrm>
            <a:off x="5190207" y="3040309"/>
            <a:ext cx="350891" cy="704491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Arrow Connector 307"/>
          <p:cNvCxnSpPr>
            <a:stCxn id="288" idx="3"/>
          </p:cNvCxnSpPr>
          <p:nvPr/>
        </p:nvCxnSpPr>
        <p:spPr>
          <a:xfrm flipH="1">
            <a:off x="7524328" y="3642026"/>
            <a:ext cx="283642" cy="51390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Arrow Connector 311"/>
          <p:cNvCxnSpPr>
            <a:stCxn id="286" idx="4"/>
          </p:cNvCxnSpPr>
          <p:nvPr/>
        </p:nvCxnSpPr>
        <p:spPr>
          <a:xfrm>
            <a:off x="6506036" y="1778906"/>
            <a:ext cx="226204" cy="1224644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Arrow Connector 314"/>
          <p:cNvCxnSpPr/>
          <p:nvPr/>
        </p:nvCxnSpPr>
        <p:spPr>
          <a:xfrm>
            <a:off x="3888814" y="3789895"/>
            <a:ext cx="395155" cy="205018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0" name="Group 319"/>
          <p:cNvGrpSpPr/>
          <p:nvPr/>
        </p:nvGrpSpPr>
        <p:grpSpPr>
          <a:xfrm>
            <a:off x="720001" y="2080271"/>
            <a:ext cx="1792282" cy="697443"/>
            <a:chOff x="5004048" y="1666126"/>
            <a:chExt cx="1584176" cy="697443"/>
          </a:xfrm>
        </p:grpSpPr>
        <p:sp>
          <p:nvSpPr>
            <p:cNvPr id="321" name="TextBox 320"/>
            <p:cNvSpPr txBox="1"/>
            <p:nvPr/>
          </p:nvSpPr>
          <p:spPr>
            <a:xfrm>
              <a:off x="5004048" y="1880680"/>
              <a:ext cx="1584176" cy="482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Simple Presentation Designed</a:t>
              </a:r>
            </a:p>
          </p:txBody>
        </p:sp>
        <p:sp>
          <p:nvSpPr>
            <p:cNvPr id="322" name="TextBox 321"/>
            <p:cNvSpPr txBox="1"/>
            <p:nvPr/>
          </p:nvSpPr>
          <p:spPr>
            <a:xfrm>
              <a:off x="5004048" y="1666126"/>
              <a:ext cx="1584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FEC16D-9D43-EB41-9D38-EBCB443ED20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015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Worldmap</a:t>
            </a:r>
            <a:r>
              <a:rPr lang="en-US" altLang="ko-KR" dirty="0">
                <a:solidFill>
                  <a:schemeClr val="accent1"/>
                </a:solidFill>
              </a:rPr>
              <a:t> </a:t>
            </a:r>
            <a:r>
              <a:rPr lang="en-US" altLang="ko-KR" dirty="0"/>
              <a:t>Infographic</a:t>
            </a:r>
            <a:endParaRPr lang="ko-KR" altLang="en-US" dirty="0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611560" y="1498909"/>
            <a:ext cx="4338608" cy="2657018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080" y="1275606"/>
            <a:ext cx="14570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dirty="0">
                <a:solidFill>
                  <a:srgbClr val="004479"/>
                </a:solidFill>
                <a:latin typeface="+mj-lt"/>
                <a:cs typeface="Arial" pitchFamily="34" charset="0"/>
              </a:rPr>
              <a:t>70%</a:t>
            </a:r>
            <a:endParaRPr lang="ko-KR" altLang="en-US" sz="4400" b="1" dirty="0">
              <a:solidFill>
                <a:srgbClr val="004479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2075825"/>
            <a:ext cx="313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 . Easy to change colors, photos and Text.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92080" y="3003549"/>
            <a:ext cx="3131920" cy="1720315"/>
          </a:xfrm>
          <a:prstGeom prst="rect">
            <a:avLst/>
          </a:prstGeom>
          <a:solidFill>
            <a:schemeClr val="bg1"/>
          </a:soli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60172" y="3762501"/>
            <a:ext cx="2268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555776" y="2932113"/>
            <a:ext cx="720080" cy="720080"/>
          </a:xfrm>
          <a:prstGeom prst="ellipse">
            <a:avLst/>
          </a:prstGeom>
          <a:solidFill>
            <a:srgbClr val="00447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827584" y="2467378"/>
            <a:ext cx="576064" cy="576064"/>
          </a:xfrm>
          <a:prstGeom prst="ellipse">
            <a:avLst/>
          </a:prstGeom>
          <a:solidFill>
            <a:srgbClr val="00447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375835" y="1839039"/>
            <a:ext cx="372671" cy="372671"/>
          </a:xfrm>
          <a:prstGeom prst="ellipse">
            <a:avLst/>
          </a:prstGeom>
          <a:solidFill>
            <a:srgbClr val="00447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3768" y="1253504"/>
            <a:ext cx="1296144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0355" y="4224166"/>
            <a:ext cx="1296144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576" y="3786993"/>
            <a:ext cx="1296144" cy="369332"/>
          </a:xfrm>
          <a:prstGeom prst="rect">
            <a:avLst/>
          </a:prstGeom>
          <a:solidFill>
            <a:schemeClr val="bg1"/>
          </a:solidFill>
          <a:ln w="3175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Text 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20" name="Straight Arrow Connector 19"/>
          <p:cNvCxnSpPr>
            <a:stCxn id="14" idx="5"/>
            <a:endCxn id="18" idx="0"/>
          </p:cNvCxnSpPr>
          <p:nvPr/>
        </p:nvCxnSpPr>
        <p:spPr>
          <a:xfrm>
            <a:off x="3170403" y="3546740"/>
            <a:ext cx="398024" cy="677426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6"/>
            <a:endCxn id="17" idx="2"/>
          </p:cNvCxnSpPr>
          <p:nvPr/>
        </p:nvCxnSpPr>
        <p:spPr>
          <a:xfrm flipV="1">
            <a:off x="2748506" y="1622836"/>
            <a:ext cx="383334" cy="402539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9" idx="0"/>
          </p:cNvCxnSpPr>
          <p:nvPr/>
        </p:nvCxnSpPr>
        <p:spPr>
          <a:xfrm>
            <a:off x="1115616" y="3043442"/>
            <a:ext cx="288032" cy="743551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F47F89-CCF8-4A41-A8D3-8966BC85BB0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F370858D-F9C5-8745-8657-98891523E8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27109" y="3017447"/>
            <a:ext cx="734338" cy="73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007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4479"/>
                </a:solidFill>
                <a:latin typeface="+mj-lt"/>
              </a:rPr>
              <a:t>Columns</a:t>
            </a:r>
            <a:r>
              <a:rPr lang="en-US" altLang="ko-KR" dirty="0">
                <a:latin typeface="+mj-lt"/>
              </a:rPr>
              <a:t> Layout</a:t>
            </a:r>
            <a:endParaRPr lang="ko-KR" altLang="en-US" dirty="0">
              <a:latin typeface="+mj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950833" y="1351177"/>
            <a:ext cx="3118015" cy="3179419"/>
            <a:chOff x="515169" y="2020164"/>
            <a:chExt cx="2585081" cy="3179419"/>
          </a:xfrm>
        </p:grpSpPr>
        <p:sp>
          <p:nvSpPr>
            <p:cNvPr id="5" name="TextBox 4"/>
            <p:cNvSpPr txBox="1"/>
            <p:nvPr/>
          </p:nvSpPr>
          <p:spPr>
            <a:xfrm>
              <a:off x="515169" y="2337261"/>
              <a:ext cx="2585081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 I hope and I believe that this Template will your Time, Money and Reputation. Easy to change colors, photos and Text.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5169" y="2020164"/>
              <a:ext cx="2585081" cy="276999"/>
            </a:xfrm>
            <a:prstGeom prst="rect">
              <a:avLst/>
            </a:prstGeom>
            <a:solidFill>
              <a:srgbClr val="00447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Contents A 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342416" y="1351177"/>
            <a:ext cx="3118015" cy="3179419"/>
            <a:chOff x="3316274" y="2010639"/>
            <a:chExt cx="2585081" cy="3179419"/>
          </a:xfrm>
        </p:grpSpPr>
        <p:sp>
          <p:nvSpPr>
            <p:cNvPr id="8" name="TextBox 7"/>
            <p:cNvSpPr txBox="1"/>
            <p:nvPr/>
          </p:nvSpPr>
          <p:spPr>
            <a:xfrm>
              <a:off x="3316274" y="2327736"/>
              <a:ext cx="2585081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 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 I hope and I believe that this Template will your Time, Money and Reputation. Easy to change colors, photos and Text.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16274" y="2010639"/>
              <a:ext cx="2585081" cy="276999"/>
            </a:xfrm>
            <a:prstGeom prst="rect">
              <a:avLst/>
            </a:prstGeom>
            <a:solidFill>
              <a:srgbClr val="00447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Contents B 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1" name="Text Placeholder 4"/>
          <p:cNvSpPr txBox="1">
            <a:spLocks/>
          </p:cNvSpPr>
          <p:nvPr/>
        </p:nvSpPr>
        <p:spPr>
          <a:xfrm>
            <a:off x="1619672" y="699542"/>
            <a:ext cx="7524328" cy="2634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This text can be replaced with your own text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9C61EA-F94C-6445-9304-FF6BEF9101D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>
                <a:latin typeface="+mj-lt"/>
              </a:rPr>
              <a:pPr/>
              <a:t>27</a:t>
            </a:fld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625261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84000" y="35801"/>
            <a:ext cx="7560000" cy="776530"/>
          </a:xfrm>
        </p:spPr>
        <p:txBody>
          <a:bodyPr/>
          <a:lstStyle/>
          <a:p>
            <a:r>
              <a:rPr lang="en-US" altLang="ko-KR" dirty="0">
                <a:solidFill>
                  <a:srgbClr val="004479"/>
                </a:solidFill>
                <a:latin typeface="+mj-lt"/>
              </a:rPr>
              <a:t>Columns</a:t>
            </a:r>
            <a:r>
              <a:rPr lang="en-US" altLang="ko-KR" dirty="0">
                <a:latin typeface="+mj-lt"/>
              </a:rPr>
              <a:t> Layout</a:t>
            </a:r>
            <a:endParaRPr lang="ko-KR" altLang="en-US" dirty="0">
              <a:latin typeface="+mj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950833" y="1353234"/>
            <a:ext cx="3118015" cy="1517426"/>
            <a:chOff x="515169" y="2020164"/>
            <a:chExt cx="2585081" cy="1517426"/>
          </a:xfrm>
        </p:grpSpPr>
        <p:sp>
          <p:nvSpPr>
            <p:cNvPr id="17" name="TextBox 16"/>
            <p:cNvSpPr txBox="1"/>
            <p:nvPr/>
          </p:nvSpPr>
          <p:spPr>
            <a:xfrm>
              <a:off x="515169" y="2337261"/>
              <a:ext cx="258508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5169" y="2020164"/>
              <a:ext cx="2585081" cy="276999"/>
            </a:xfrm>
            <a:prstGeom prst="rect">
              <a:avLst/>
            </a:prstGeom>
            <a:solidFill>
              <a:srgbClr val="00447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Contents A 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42416" y="1353234"/>
            <a:ext cx="3118015" cy="1517426"/>
            <a:chOff x="3316274" y="2010639"/>
            <a:chExt cx="2585081" cy="1517426"/>
          </a:xfrm>
        </p:grpSpPr>
        <p:sp>
          <p:nvSpPr>
            <p:cNvPr id="20" name="TextBox 19"/>
            <p:cNvSpPr txBox="1"/>
            <p:nvPr/>
          </p:nvSpPr>
          <p:spPr>
            <a:xfrm>
              <a:off x="3316274" y="2327736"/>
              <a:ext cx="258508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16274" y="2010639"/>
              <a:ext cx="2585081" cy="276999"/>
            </a:xfrm>
            <a:prstGeom prst="rect">
              <a:avLst/>
            </a:prstGeom>
            <a:solidFill>
              <a:srgbClr val="00447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Contents B 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50833" y="3092493"/>
            <a:ext cx="3118015" cy="1517426"/>
            <a:chOff x="515169" y="2020164"/>
            <a:chExt cx="2585081" cy="1517426"/>
          </a:xfrm>
        </p:grpSpPr>
        <p:sp>
          <p:nvSpPr>
            <p:cNvPr id="23" name="TextBox 22"/>
            <p:cNvSpPr txBox="1"/>
            <p:nvPr/>
          </p:nvSpPr>
          <p:spPr>
            <a:xfrm>
              <a:off x="515169" y="2337261"/>
              <a:ext cx="258508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5169" y="2020164"/>
              <a:ext cx="2585081" cy="276999"/>
            </a:xfrm>
            <a:prstGeom prst="rect">
              <a:avLst/>
            </a:prstGeom>
            <a:solidFill>
              <a:srgbClr val="00447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Contents C 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42416" y="3092493"/>
            <a:ext cx="3118015" cy="1517426"/>
            <a:chOff x="3316274" y="2010639"/>
            <a:chExt cx="2585081" cy="1517426"/>
          </a:xfrm>
        </p:grpSpPr>
        <p:sp>
          <p:nvSpPr>
            <p:cNvPr id="26" name="TextBox 25"/>
            <p:cNvSpPr txBox="1"/>
            <p:nvPr/>
          </p:nvSpPr>
          <p:spPr>
            <a:xfrm>
              <a:off x="3316274" y="2327736"/>
              <a:ext cx="258508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16274" y="2010639"/>
              <a:ext cx="2585081" cy="276999"/>
            </a:xfrm>
            <a:prstGeom prst="rect">
              <a:avLst/>
            </a:prstGeom>
            <a:solidFill>
              <a:srgbClr val="004479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Contents D</a:t>
              </a:r>
              <a:endParaRPr lang="ko-KR" altLang="en-US" sz="12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9" name="Text Placeholder 4"/>
          <p:cNvSpPr txBox="1">
            <a:spLocks/>
          </p:cNvSpPr>
          <p:nvPr/>
        </p:nvSpPr>
        <p:spPr>
          <a:xfrm>
            <a:off x="1619672" y="699542"/>
            <a:ext cx="7524328" cy="2634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latin typeface="+mj-lt"/>
                <a:cs typeface="Arial" pitchFamily="34" charset="0"/>
              </a:rPr>
              <a:t>This text can be replaced with your own text</a:t>
            </a:r>
            <a:endParaRPr lang="ko-KR" altLang="en-US" sz="1200" dirty="0">
              <a:latin typeface="+mj-lt"/>
              <a:cs typeface="Arial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3E656E-55DB-CB42-96CA-011E2A6D37D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>
                <a:latin typeface="+mj-lt"/>
              </a:rPr>
              <a:pPr/>
              <a:t>28</a:t>
            </a:fld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26580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+mj-lt"/>
              </a:rPr>
              <a:t>Thank you</a:t>
            </a:r>
            <a:endParaRPr lang="ko-KR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5437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B5484314-3CC0-43B3-B857-AB68F438F5A8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16DE3E64-0034-4F68-A3D5-8B0BAC484112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75F297FC-D9D3-41D4-9A4E-49EC57A9AB9D}"/>
              </a:ext>
            </a:extLst>
          </p:cNvPr>
          <p:cNvSpPr>
            <a:spLocks noGrp="1"/>
          </p:cNvSpPr>
          <p:nvPr>
            <p:ph type="pic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id="{8810DE8D-FEA5-4D52-B990-63B8662ACE03}"/>
              </a:ext>
            </a:extLst>
          </p:cNvPr>
          <p:cNvSpPr>
            <a:spLocks noGrp="1"/>
          </p:cNvSpPr>
          <p:nvPr>
            <p:ph type="pic" idx="12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E00B5D37-35AA-4D3C-9B19-F985473EE7E4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HK"/>
          </a:p>
        </p:txBody>
      </p:sp>
      <p:grpSp>
        <p:nvGrpSpPr>
          <p:cNvPr id="49" name="Group 48"/>
          <p:cNvGrpSpPr/>
          <p:nvPr/>
        </p:nvGrpSpPr>
        <p:grpSpPr>
          <a:xfrm>
            <a:off x="3871101" y="3420499"/>
            <a:ext cx="1401798" cy="1363805"/>
            <a:chOff x="3779911" y="3327771"/>
            <a:chExt cx="1584177" cy="1363805"/>
          </a:xfrm>
        </p:grpSpPr>
        <p:sp>
          <p:nvSpPr>
            <p:cNvPr id="46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Name Here</a:t>
              </a:r>
            </a:p>
          </p:txBody>
        </p:sp>
        <p:sp>
          <p:nvSpPr>
            <p:cNvPr id="47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rgbClr val="00AAD6"/>
                  </a:solidFill>
                  <a:latin typeface="+mj-lt"/>
                  <a:cs typeface="Arial" pitchFamily="34" charset="0"/>
                </a:rPr>
                <a:t>Programmer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779911" y="3860579"/>
              <a:ext cx="15841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543537" y="3420499"/>
            <a:ext cx="1401798" cy="1363805"/>
            <a:chOff x="3779911" y="3327771"/>
            <a:chExt cx="1584177" cy="1363805"/>
          </a:xfrm>
        </p:grpSpPr>
        <p:sp>
          <p:nvSpPr>
            <p:cNvPr id="51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Name Here</a:t>
              </a:r>
            </a:p>
          </p:txBody>
        </p:sp>
        <p:sp>
          <p:nvSpPr>
            <p:cNvPr id="52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rgbClr val="00AAD6"/>
                  </a:solidFill>
                  <a:latin typeface="+mj-lt"/>
                  <a:cs typeface="Arial" pitchFamily="34" charset="0"/>
                </a:rPr>
                <a:t>Programmer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779911" y="3860579"/>
              <a:ext cx="15841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57601" y="3420499"/>
            <a:ext cx="1401798" cy="1363805"/>
            <a:chOff x="3779911" y="3327771"/>
            <a:chExt cx="1584177" cy="1363805"/>
          </a:xfrm>
        </p:grpSpPr>
        <p:sp>
          <p:nvSpPr>
            <p:cNvPr id="55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Name Here</a:t>
              </a:r>
            </a:p>
          </p:txBody>
        </p:sp>
        <p:sp>
          <p:nvSpPr>
            <p:cNvPr id="56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rgbClr val="00AAD6"/>
                  </a:solidFill>
                  <a:latin typeface="+mj-lt"/>
                  <a:cs typeface="Arial" pitchFamily="34" charset="0"/>
                </a:rPr>
                <a:t>Programmer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779911" y="3860579"/>
              <a:ext cx="15841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76253" y="3420499"/>
            <a:ext cx="1401798" cy="1363805"/>
            <a:chOff x="3779911" y="3327771"/>
            <a:chExt cx="1584177" cy="1363805"/>
          </a:xfrm>
        </p:grpSpPr>
        <p:sp>
          <p:nvSpPr>
            <p:cNvPr id="59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Name Here</a:t>
              </a:r>
            </a:p>
          </p:txBody>
        </p:sp>
        <p:sp>
          <p:nvSpPr>
            <p:cNvPr id="60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rgbClr val="00AAD6"/>
                  </a:solidFill>
                  <a:latin typeface="+mj-lt"/>
                  <a:cs typeface="Arial" pitchFamily="34" charset="0"/>
                </a:rPr>
                <a:t>Programmer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779911" y="3860579"/>
              <a:ext cx="15841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199065" y="3420499"/>
            <a:ext cx="1401798" cy="1363805"/>
            <a:chOff x="3779911" y="3327771"/>
            <a:chExt cx="1584177" cy="1363805"/>
          </a:xfrm>
        </p:grpSpPr>
        <p:sp>
          <p:nvSpPr>
            <p:cNvPr id="63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Name Here</a:t>
              </a:r>
            </a:p>
          </p:txBody>
        </p:sp>
        <p:sp>
          <p:nvSpPr>
            <p:cNvPr id="64" name="Text Placeholder 18"/>
            <p:cNvSpPr txBox="1">
              <a:spLocks/>
            </p:cNvSpPr>
            <p:nvPr/>
          </p:nvSpPr>
          <p:spPr>
            <a:xfrm>
              <a:off x="3779911" y="3558666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dirty="0">
                  <a:solidFill>
                    <a:srgbClr val="00AAD6"/>
                  </a:solidFill>
                  <a:latin typeface="+mj-lt"/>
                  <a:cs typeface="Arial" pitchFamily="34" charset="0"/>
                </a:rPr>
                <a:t>Programmer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779911" y="3860579"/>
              <a:ext cx="15841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8" name="Title 2">
            <a:extLst>
              <a:ext uri="{FF2B5EF4-FFF2-40B4-BE49-F238E27FC236}">
                <a16:creationId xmlns:a16="http://schemas.microsoft.com/office/drawing/2014/main" id="{9E2A8228-C4AB-C642-8228-3F045D617C1F}"/>
              </a:ext>
            </a:extLst>
          </p:cNvPr>
          <p:cNvSpPr txBox="1">
            <a:spLocks/>
          </p:cNvSpPr>
          <p:nvPr/>
        </p:nvSpPr>
        <p:spPr>
          <a:xfrm>
            <a:off x="0" y="37365"/>
            <a:ext cx="9144000" cy="77653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spcBef>
                <a:spcPct val="0"/>
              </a:spcBef>
              <a:buNone/>
              <a:defRPr sz="3600" b="1" i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Muli" panose="02000503040000020004" pitchFamily="2" charset="0"/>
                <a:ea typeface="+mj-ea"/>
                <a:cs typeface="Arial" pitchFamily="34" charset="0"/>
              </a:defRPr>
            </a:lvl1pPr>
          </a:lstStyle>
          <a:p>
            <a:r>
              <a:rPr lang="en-US" altLang="ko-KR" dirty="0">
                <a:latin typeface="+mj-lt"/>
              </a:rPr>
              <a:t> Our </a:t>
            </a:r>
            <a:r>
              <a:rPr lang="en-US" altLang="ko-KR" dirty="0">
                <a:solidFill>
                  <a:srgbClr val="004479"/>
                </a:solidFill>
                <a:latin typeface="+mj-lt"/>
              </a:rPr>
              <a:t>Team </a:t>
            </a:r>
            <a:r>
              <a:rPr lang="en-US" altLang="ko-KR" dirty="0">
                <a:latin typeface="+mj-lt"/>
              </a:rPr>
              <a:t>Layout</a:t>
            </a:r>
            <a:endParaRPr lang="ko-KR" altLang="en-US" dirty="0">
              <a:solidFill>
                <a:srgbClr val="004479"/>
              </a:solidFill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F36FB4-D451-FB4A-8AC4-A5048D6D300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714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8592"/>
            <a:ext cx="9144000" cy="576064"/>
          </a:xfrm>
        </p:spPr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Fully Editable Icon Sets : A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FD8057-F913-47B0-B913-3D0E2E4B5E6F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C47EB75-7F00-422B-BFB3-65AAD176FBF7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3833E86-BD01-FB48-98F7-51D65F9D1037}"/>
              </a:ext>
            </a:extLst>
          </p:cNvPr>
          <p:cNvSpPr txBox="1"/>
          <p:nvPr/>
        </p:nvSpPr>
        <p:spPr>
          <a:xfrm>
            <a:off x="718226" y="244073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Icon source from </a:t>
            </a:r>
            <a:r>
              <a:rPr lang="en-HK" sz="1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https://icons8.com/icons/set/powerpoint</a:t>
            </a:r>
            <a:endParaRPr lang="en-HK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FF865E-A889-BA4E-81E8-89FF9B75E0F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0EFA3540-B1B0-DC43-ABE2-D73151CED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0" y="3654587"/>
            <a:ext cx="348265" cy="614985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01728BAE-46A6-4D46-87E5-0226D0C215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12703" y="1174698"/>
            <a:ext cx="576064" cy="576064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84748F82-A309-F74F-924E-359D53CD201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1609" y="1131591"/>
            <a:ext cx="665118" cy="665118"/>
          </a:xfrm>
          <a:prstGeom prst="rect">
            <a:avLst/>
          </a:prstGeom>
        </p:spPr>
      </p:pic>
      <p:pic>
        <p:nvPicPr>
          <p:cNvPr id="113" name="Graphic 112">
            <a:extLst>
              <a:ext uri="{FF2B5EF4-FFF2-40B4-BE49-F238E27FC236}">
                <a16:creationId xmlns:a16="http://schemas.microsoft.com/office/drawing/2014/main" id="{93DC6863-A990-8545-BD99-75DECCCA50C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24780" y="1171109"/>
            <a:ext cx="593304" cy="593304"/>
          </a:xfrm>
          <a:prstGeom prst="rect">
            <a:avLst/>
          </a:prstGeom>
        </p:spPr>
      </p:pic>
      <p:pic>
        <p:nvPicPr>
          <p:cNvPr id="116" name="Graphic 115">
            <a:extLst>
              <a:ext uri="{FF2B5EF4-FFF2-40B4-BE49-F238E27FC236}">
                <a16:creationId xmlns:a16="http://schemas.microsoft.com/office/drawing/2014/main" id="{F97771F9-5C36-F144-B733-DD54AF13842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76898" y="1156621"/>
            <a:ext cx="653058" cy="653058"/>
          </a:xfrm>
          <a:prstGeom prst="rect">
            <a:avLst/>
          </a:prstGeom>
        </p:spPr>
      </p:pic>
      <p:pic>
        <p:nvPicPr>
          <p:cNvPr id="119" name="Graphic 118">
            <a:extLst>
              <a:ext uri="{FF2B5EF4-FFF2-40B4-BE49-F238E27FC236}">
                <a16:creationId xmlns:a16="http://schemas.microsoft.com/office/drawing/2014/main" id="{993CBAA4-8A47-104A-ACB7-79FFDDF262B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516216" y="1174477"/>
            <a:ext cx="643207" cy="643207"/>
          </a:xfrm>
          <a:prstGeom prst="rect">
            <a:avLst/>
          </a:prstGeom>
        </p:spPr>
      </p:pic>
      <p:pic>
        <p:nvPicPr>
          <p:cNvPr id="122" name="Graphic 121">
            <a:extLst>
              <a:ext uri="{FF2B5EF4-FFF2-40B4-BE49-F238E27FC236}">
                <a16:creationId xmlns:a16="http://schemas.microsoft.com/office/drawing/2014/main" id="{882A7AA3-2C09-E74D-8BB1-58AE96A4BEE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240962" y="1165963"/>
            <a:ext cx="581050" cy="581050"/>
          </a:xfrm>
          <a:prstGeom prst="rect">
            <a:avLst/>
          </a:prstGeom>
        </p:spPr>
      </p:pic>
      <p:pic>
        <p:nvPicPr>
          <p:cNvPr id="125" name="Graphic 124">
            <a:extLst>
              <a:ext uri="{FF2B5EF4-FFF2-40B4-BE49-F238E27FC236}">
                <a16:creationId xmlns:a16="http://schemas.microsoft.com/office/drawing/2014/main" id="{F62C8CD7-4D5F-B14D-A6A1-21982F74F36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851920" y="1861663"/>
            <a:ext cx="531977" cy="531977"/>
          </a:xfrm>
          <a:prstGeom prst="rect">
            <a:avLst/>
          </a:prstGeom>
        </p:spPr>
      </p:pic>
      <p:pic>
        <p:nvPicPr>
          <p:cNvPr id="128" name="Graphic 127">
            <a:extLst>
              <a:ext uri="{FF2B5EF4-FFF2-40B4-BE49-F238E27FC236}">
                <a16:creationId xmlns:a16="http://schemas.microsoft.com/office/drawing/2014/main" id="{9F24F9AA-1D22-454E-B59D-E985C72021CE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529271" y="1870461"/>
            <a:ext cx="511507" cy="511507"/>
          </a:xfrm>
          <a:prstGeom prst="rect">
            <a:avLst/>
          </a:prstGeom>
        </p:spPr>
      </p:pic>
      <p:pic>
        <p:nvPicPr>
          <p:cNvPr id="131" name="Graphic 130">
            <a:extLst>
              <a:ext uri="{FF2B5EF4-FFF2-40B4-BE49-F238E27FC236}">
                <a16:creationId xmlns:a16="http://schemas.microsoft.com/office/drawing/2014/main" id="{26968398-A2A2-FF49-8A78-143BD13C0421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240533" y="1841824"/>
            <a:ext cx="531977" cy="531977"/>
          </a:xfrm>
          <a:prstGeom prst="rect">
            <a:avLst/>
          </a:prstGeom>
        </p:spPr>
      </p:pic>
      <p:pic>
        <p:nvPicPr>
          <p:cNvPr id="134" name="Graphic 133">
            <a:extLst>
              <a:ext uri="{FF2B5EF4-FFF2-40B4-BE49-F238E27FC236}">
                <a16:creationId xmlns:a16="http://schemas.microsoft.com/office/drawing/2014/main" id="{FE603A76-9F31-4044-9D3B-117EA586EE2F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906625" y="1860904"/>
            <a:ext cx="512897" cy="512897"/>
          </a:xfrm>
          <a:prstGeom prst="rect">
            <a:avLst/>
          </a:prstGeom>
        </p:spPr>
      </p:pic>
      <p:pic>
        <p:nvPicPr>
          <p:cNvPr id="137" name="Graphic 136">
            <a:extLst>
              <a:ext uri="{FF2B5EF4-FFF2-40B4-BE49-F238E27FC236}">
                <a16:creationId xmlns:a16="http://schemas.microsoft.com/office/drawing/2014/main" id="{118209AF-693C-A749-B67B-06FA2B4E9170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6579262" y="1860904"/>
            <a:ext cx="521064" cy="521064"/>
          </a:xfrm>
          <a:prstGeom prst="rect">
            <a:avLst/>
          </a:prstGeom>
        </p:spPr>
      </p:pic>
      <p:pic>
        <p:nvPicPr>
          <p:cNvPr id="140" name="Graphic 139">
            <a:extLst>
              <a:ext uri="{FF2B5EF4-FFF2-40B4-BE49-F238E27FC236}">
                <a16:creationId xmlns:a16="http://schemas.microsoft.com/office/drawing/2014/main" id="{CFF4E2BB-02A4-EB48-885C-82818D867E36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229708" y="1817684"/>
            <a:ext cx="531977" cy="531977"/>
          </a:xfrm>
          <a:prstGeom prst="rect">
            <a:avLst/>
          </a:prstGeom>
        </p:spPr>
      </p:pic>
      <p:pic>
        <p:nvPicPr>
          <p:cNvPr id="143" name="Graphic 142">
            <a:extLst>
              <a:ext uri="{FF2B5EF4-FFF2-40B4-BE49-F238E27FC236}">
                <a16:creationId xmlns:a16="http://schemas.microsoft.com/office/drawing/2014/main" id="{4B60EA5F-897A-2249-8141-61E4662ED090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807243" y="2445610"/>
            <a:ext cx="531326" cy="531326"/>
          </a:xfrm>
          <a:prstGeom prst="rect">
            <a:avLst/>
          </a:prstGeom>
        </p:spPr>
      </p:pic>
      <p:pic>
        <p:nvPicPr>
          <p:cNvPr id="146" name="Graphic 145">
            <a:extLst>
              <a:ext uri="{FF2B5EF4-FFF2-40B4-BE49-F238E27FC236}">
                <a16:creationId xmlns:a16="http://schemas.microsoft.com/office/drawing/2014/main" id="{6A064508-4E61-DB46-B301-9E1B6C36DCF0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4519574" y="2450621"/>
            <a:ext cx="526315" cy="526315"/>
          </a:xfrm>
          <a:prstGeom prst="rect">
            <a:avLst/>
          </a:prstGeom>
        </p:spPr>
      </p:pic>
      <p:pic>
        <p:nvPicPr>
          <p:cNvPr id="149" name="Graphic 148">
            <a:extLst>
              <a:ext uri="{FF2B5EF4-FFF2-40B4-BE49-F238E27FC236}">
                <a16:creationId xmlns:a16="http://schemas.microsoft.com/office/drawing/2014/main" id="{885A940F-69A8-654F-B310-8D7593CEB2BB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257337" y="2479041"/>
            <a:ext cx="452749" cy="452749"/>
          </a:xfrm>
          <a:prstGeom prst="rect">
            <a:avLst/>
          </a:prstGeom>
        </p:spPr>
      </p:pic>
      <p:pic>
        <p:nvPicPr>
          <p:cNvPr id="152" name="Graphic 151">
            <a:extLst>
              <a:ext uri="{FF2B5EF4-FFF2-40B4-BE49-F238E27FC236}">
                <a16:creationId xmlns:a16="http://schemas.microsoft.com/office/drawing/2014/main" id="{13AF635E-1B73-7E47-B326-6B9F867BD6D7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5921534" y="2464744"/>
            <a:ext cx="474048" cy="474048"/>
          </a:xfrm>
          <a:prstGeom prst="rect">
            <a:avLst/>
          </a:prstGeom>
        </p:spPr>
      </p:pic>
      <p:pic>
        <p:nvPicPr>
          <p:cNvPr id="155" name="Graphic 154">
            <a:extLst>
              <a:ext uri="{FF2B5EF4-FFF2-40B4-BE49-F238E27FC236}">
                <a16:creationId xmlns:a16="http://schemas.microsoft.com/office/drawing/2014/main" id="{4A3EAD20-AC0D-474B-937E-5F28B4E1C7CB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6552317" y="2411147"/>
            <a:ext cx="586341" cy="586341"/>
          </a:xfrm>
          <a:prstGeom prst="rect">
            <a:avLst/>
          </a:prstGeom>
        </p:spPr>
      </p:pic>
      <p:pic>
        <p:nvPicPr>
          <p:cNvPr id="158" name="Graphic 157">
            <a:extLst>
              <a:ext uri="{FF2B5EF4-FFF2-40B4-BE49-F238E27FC236}">
                <a16:creationId xmlns:a16="http://schemas.microsoft.com/office/drawing/2014/main" id="{06D2E24D-FCB2-564E-8598-708BBC0AD2EE}"/>
              </a:ext>
            </a:extLst>
          </p:cNvPr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7225682" y="2420332"/>
            <a:ext cx="525723" cy="525723"/>
          </a:xfrm>
          <a:prstGeom prst="rect">
            <a:avLst/>
          </a:prstGeom>
        </p:spPr>
      </p:pic>
      <p:pic>
        <p:nvPicPr>
          <p:cNvPr id="161" name="Graphic 160">
            <a:extLst>
              <a:ext uri="{FF2B5EF4-FFF2-40B4-BE49-F238E27FC236}">
                <a16:creationId xmlns:a16="http://schemas.microsoft.com/office/drawing/2014/main" id="{DD957768-1696-4D44-B7CC-5416F00E566B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3781714" y="3011012"/>
            <a:ext cx="582384" cy="582384"/>
          </a:xfrm>
          <a:prstGeom prst="rect">
            <a:avLst/>
          </a:prstGeom>
        </p:spPr>
      </p:pic>
      <p:pic>
        <p:nvPicPr>
          <p:cNvPr id="164" name="Graphic 163">
            <a:extLst>
              <a:ext uri="{FF2B5EF4-FFF2-40B4-BE49-F238E27FC236}">
                <a16:creationId xmlns:a16="http://schemas.microsoft.com/office/drawing/2014/main" id="{C3C8FCB5-2847-7041-BDF2-B1517A461630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4498529" y="2966067"/>
            <a:ext cx="639444" cy="639444"/>
          </a:xfrm>
          <a:prstGeom prst="rect">
            <a:avLst/>
          </a:prstGeom>
        </p:spPr>
      </p:pic>
      <p:pic>
        <p:nvPicPr>
          <p:cNvPr id="167" name="Graphic 166">
            <a:extLst>
              <a:ext uri="{FF2B5EF4-FFF2-40B4-BE49-F238E27FC236}">
                <a16:creationId xmlns:a16="http://schemas.microsoft.com/office/drawing/2014/main" id="{47861853-635D-0541-9F60-CE0800613F42}"/>
              </a:ext>
            </a:extLst>
          </p:cNvPr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5188810" y="3004514"/>
            <a:ext cx="550220" cy="550220"/>
          </a:xfrm>
          <a:prstGeom prst="rect">
            <a:avLst/>
          </a:prstGeom>
        </p:spPr>
      </p:pic>
      <p:pic>
        <p:nvPicPr>
          <p:cNvPr id="170" name="Graphic 169">
            <a:extLst>
              <a:ext uri="{FF2B5EF4-FFF2-40B4-BE49-F238E27FC236}">
                <a16:creationId xmlns:a16="http://schemas.microsoft.com/office/drawing/2014/main" id="{CEDFFE01-8087-C344-A3D8-04188843BDA7}"/>
              </a:ext>
            </a:extLst>
          </p:cNvPr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5841966" y="2950878"/>
            <a:ext cx="611417" cy="611417"/>
          </a:xfrm>
          <a:prstGeom prst="rect">
            <a:avLst/>
          </a:prstGeom>
        </p:spPr>
      </p:pic>
      <p:pic>
        <p:nvPicPr>
          <p:cNvPr id="173" name="Graphic 172">
            <a:extLst>
              <a:ext uri="{FF2B5EF4-FFF2-40B4-BE49-F238E27FC236}">
                <a16:creationId xmlns:a16="http://schemas.microsoft.com/office/drawing/2014/main" id="{8DA0DB6B-2720-5C4F-8227-E6D7A0C8316D}"/>
              </a:ext>
            </a:extLst>
          </p:cNvPr>
          <p:cNvPicPr>
            <a:picLocks noChangeAspect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6606986" y="3047949"/>
            <a:ext cx="531672" cy="531672"/>
          </a:xfrm>
          <a:prstGeom prst="rect">
            <a:avLst/>
          </a:prstGeom>
        </p:spPr>
      </p:pic>
      <p:pic>
        <p:nvPicPr>
          <p:cNvPr id="176" name="Graphic 175">
            <a:extLst>
              <a:ext uri="{FF2B5EF4-FFF2-40B4-BE49-F238E27FC236}">
                <a16:creationId xmlns:a16="http://schemas.microsoft.com/office/drawing/2014/main" id="{DA64D51A-1F26-1C43-AB1B-A041BCD94F8D}"/>
              </a:ext>
            </a:extLst>
          </p:cNvPr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7208043" y="3048020"/>
            <a:ext cx="506714" cy="506714"/>
          </a:xfrm>
          <a:prstGeom prst="rect">
            <a:avLst/>
          </a:prstGeom>
        </p:spPr>
      </p:pic>
      <p:pic>
        <p:nvPicPr>
          <p:cNvPr id="179" name="Graphic 178">
            <a:extLst>
              <a:ext uri="{FF2B5EF4-FFF2-40B4-BE49-F238E27FC236}">
                <a16:creationId xmlns:a16="http://schemas.microsoft.com/office/drawing/2014/main" id="{8535E629-8A0D-494F-BABA-D71BB56D3D48}"/>
              </a:ext>
            </a:extLst>
          </p:cNvPr>
          <p:cNvPicPr>
            <a:picLocks noChangeAspect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4495359" y="3632225"/>
            <a:ext cx="665119" cy="66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4430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/>
          <p:cNvSpPr>
            <a:spLocks noGrp="1"/>
          </p:cNvSpPr>
          <p:nvPr>
            <p:ph type="body" sz="quarter" idx="10"/>
          </p:nvPr>
        </p:nvSpPr>
        <p:spPr>
          <a:xfrm>
            <a:off x="0" y="129483"/>
            <a:ext cx="9144000" cy="576064"/>
          </a:xfrm>
        </p:spPr>
        <p:txBody>
          <a:bodyPr/>
          <a:lstStyle/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Fully Editable Icon Sets : B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68F12F-DEA2-4956-B727-7BD7F4544705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FB01A36-B956-43E5-A3A4-B3DAAE315B3F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59BABD5-CB86-1946-B439-CCFCF43D3EE2}"/>
              </a:ext>
            </a:extLst>
          </p:cNvPr>
          <p:cNvSpPr txBox="1"/>
          <p:nvPr/>
        </p:nvSpPr>
        <p:spPr>
          <a:xfrm>
            <a:off x="718226" y="244073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Icon source from </a:t>
            </a:r>
            <a:r>
              <a:rPr lang="en-HK" sz="1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https://icons8.com/icons/set/powerpoint</a:t>
            </a:r>
            <a:endParaRPr lang="en-HK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A731D9-7FB7-584A-A9CF-AFFE7D93E30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A21BA3E3-DB89-9E4F-BF09-402FA445A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0" y="3654587"/>
            <a:ext cx="348265" cy="614985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D21FCBCC-97B0-D041-BD0B-1A83DC0D76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25538" y="1181420"/>
            <a:ext cx="545790" cy="545790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1DDF5BA1-A0C6-9C4B-8E58-3E927BC416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12251" y="3648381"/>
            <a:ext cx="627395" cy="627395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B5413EA1-8BAF-1C47-A5BB-FBC5E6D8A41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86146" y="3018722"/>
            <a:ext cx="552512" cy="552512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CFDF67E6-EDBF-7D42-9C49-0DB638CA180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55988" y="2965927"/>
            <a:ext cx="593393" cy="593393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78B80CBA-E93D-3040-AF7C-1BD5DFFE0D1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12251" y="2989093"/>
            <a:ext cx="593393" cy="593393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BBB0FCAF-074E-8E42-968F-D797A52C6DC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223234" y="3041267"/>
            <a:ext cx="491035" cy="491035"/>
          </a:xfrm>
          <a:prstGeom prst="rect">
            <a:avLst/>
          </a:prstGeom>
        </p:spPr>
      </p:pic>
      <p:pic>
        <p:nvPicPr>
          <p:cNvPr id="51" name="Graphic 50">
            <a:extLst>
              <a:ext uri="{FF2B5EF4-FFF2-40B4-BE49-F238E27FC236}">
                <a16:creationId xmlns:a16="http://schemas.microsoft.com/office/drawing/2014/main" id="{8799B6E6-EFC4-5B47-A906-F6E0A455789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234497" y="2440736"/>
            <a:ext cx="491035" cy="491035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140F7076-E578-4149-8CF1-D4F99AF1815F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559666" y="2426757"/>
            <a:ext cx="556370" cy="556370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49285CDB-6F86-F44F-B29A-8014766D8F55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534977" y="2451511"/>
            <a:ext cx="511507" cy="511507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50B0375C-4394-A544-9791-60B3122BE609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538620" y="1882004"/>
            <a:ext cx="484211" cy="484211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0A36B866-2522-7342-B22C-8758129AFEDD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798650" y="3018722"/>
            <a:ext cx="531125" cy="531125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529A8DE9-3D19-3F4C-816F-3336CF7F2976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189441" y="3002222"/>
            <a:ext cx="552512" cy="552512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B70133FE-E8C3-4841-A418-4910B923FD20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7246876" y="1840834"/>
            <a:ext cx="456916" cy="456916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B37F9B6B-7AC0-1F43-B2B8-99875BB33C9C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275562" y="2486813"/>
            <a:ext cx="435591" cy="435591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D4881439-9237-4C4C-BD9B-79D8E01A7C8E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6583149" y="1859337"/>
            <a:ext cx="501269" cy="501269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1CC5A6EF-A0F0-B84A-8007-4B076176050D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5933235" y="2469655"/>
            <a:ext cx="452749" cy="452749"/>
          </a:xfrm>
          <a:prstGeom prst="rect">
            <a:avLst/>
          </a:prstGeom>
        </p:spPr>
      </p:pic>
      <p:pic>
        <p:nvPicPr>
          <p:cNvPr id="84" name="Graphic 83">
            <a:extLst>
              <a:ext uri="{FF2B5EF4-FFF2-40B4-BE49-F238E27FC236}">
                <a16:creationId xmlns:a16="http://schemas.microsoft.com/office/drawing/2014/main" id="{F6F7818C-C2DD-1748-BF67-5E20F991CAD8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3816754" y="2451827"/>
            <a:ext cx="531978" cy="531978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F8BFEEA3-672C-2341-8909-9CCECADA6D70}"/>
              </a:ext>
            </a:extLst>
          </p:cNvPr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5259491" y="1860782"/>
            <a:ext cx="494063" cy="494063"/>
          </a:xfrm>
          <a:prstGeom prst="rect">
            <a:avLst/>
          </a:prstGeom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AC573442-1DFE-D44A-A8FB-76730DB0C8E3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5919422" y="1863718"/>
            <a:ext cx="497859" cy="497859"/>
          </a:xfrm>
          <a:prstGeom prst="rect">
            <a:avLst/>
          </a:prstGeom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5C86B48C-64B6-AA40-86F2-0449D747BE95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3835712" y="1872309"/>
            <a:ext cx="494063" cy="494063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A4A9F485-E2AE-6D4D-AEA2-70FE1CE053A3}"/>
              </a:ext>
            </a:extLst>
          </p:cNvPr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5841762" y="1144331"/>
            <a:ext cx="634607" cy="634607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80A7AE6D-C384-F94B-8DD5-24225794F999}"/>
              </a:ext>
            </a:extLst>
          </p:cNvPr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4452496" y="1129692"/>
            <a:ext cx="649246" cy="649246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9E09B034-129E-B543-AF7D-5BE74057711A}"/>
              </a:ext>
            </a:extLst>
          </p:cNvPr>
          <p:cNvPicPr>
            <a:picLocks noChangeAspect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7236296" y="1178697"/>
            <a:ext cx="585716" cy="585716"/>
          </a:xfrm>
          <a:prstGeom prst="rect">
            <a:avLst/>
          </a:prstGeom>
        </p:spPr>
      </p:pic>
      <p:pic>
        <p:nvPicPr>
          <p:cNvPr id="101" name="Graphic 100">
            <a:extLst>
              <a:ext uri="{FF2B5EF4-FFF2-40B4-BE49-F238E27FC236}">
                <a16:creationId xmlns:a16="http://schemas.microsoft.com/office/drawing/2014/main" id="{CF2690AF-82F1-5F49-935F-641FF0712D49}"/>
              </a:ext>
            </a:extLst>
          </p:cNvPr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6548234" y="1174698"/>
            <a:ext cx="624929" cy="624929"/>
          </a:xfrm>
          <a:prstGeom prst="rect">
            <a:avLst/>
          </a:prstGeom>
        </p:spPr>
      </p:pic>
      <p:pic>
        <p:nvPicPr>
          <p:cNvPr id="102" name="Graphic 101">
            <a:extLst>
              <a:ext uri="{FF2B5EF4-FFF2-40B4-BE49-F238E27FC236}">
                <a16:creationId xmlns:a16="http://schemas.microsoft.com/office/drawing/2014/main" id="{846D3D83-37EC-224C-B592-2DCCB4E6B6D4}"/>
              </a:ext>
            </a:extLst>
          </p:cNvPr>
          <p:cNvPicPr>
            <a:picLocks noChangeAspect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5241794" y="1174698"/>
            <a:ext cx="552512" cy="55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85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>
            <a:spLocks noGrp="1"/>
          </p:cNvSpPr>
          <p:nvPr>
            <p:ph type="title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 </a:t>
            </a:r>
            <a:r>
              <a:rPr lang="en-US" altLang="ko-KR" dirty="0">
                <a:solidFill>
                  <a:srgbClr val="004479"/>
                </a:solidFill>
              </a:rPr>
              <a:t>TimeLine</a:t>
            </a:r>
            <a:r>
              <a:rPr lang="en-US" altLang="ko-KR" dirty="0"/>
              <a:t> Layout</a:t>
            </a:r>
            <a:endParaRPr lang="ko-KR" altLang="en-US" dirty="0"/>
          </a:p>
        </p:txBody>
      </p:sp>
      <p:cxnSp>
        <p:nvCxnSpPr>
          <p:cNvPr id="3" name="Straight Connector 2"/>
          <p:cNvCxnSpPr>
            <a:stCxn id="9" idx="6"/>
          </p:cNvCxnSpPr>
          <p:nvPr/>
        </p:nvCxnSpPr>
        <p:spPr>
          <a:xfrm>
            <a:off x="1670688" y="3006407"/>
            <a:ext cx="5984077" cy="8296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7092278" y="2517710"/>
            <a:ext cx="971680" cy="97168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44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54664" y="2862391"/>
            <a:ext cx="288032" cy="288032"/>
            <a:chOff x="611560" y="2851238"/>
            <a:chExt cx="288032" cy="288032"/>
          </a:xfrm>
        </p:grpSpPr>
        <p:sp>
          <p:nvSpPr>
            <p:cNvPr id="8" name="Oval 7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5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864067" y="2851238"/>
            <a:ext cx="288032" cy="288032"/>
            <a:chOff x="611560" y="2851238"/>
            <a:chExt cx="288032" cy="288032"/>
          </a:xfrm>
        </p:grpSpPr>
        <p:sp>
          <p:nvSpPr>
            <p:cNvPr id="11" name="Oval 10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73470" y="2851238"/>
            <a:ext cx="288032" cy="288032"/>
            <a:chOff x="611560" y="2851238"/>
            <a:chExt cx="288032" cy="288032"/>
          </a:xfrm>
        </p:grpSpPr>
        <p:sp>
          <p:nvSpPr>
            <p:cNvPr id="14" name="Oval 13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+mj-l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82873" y="2851238"/>
            <a:ext cx="288032" cy="288032"/>
            <a:chOff x="611560" y="2851238"/>
            <a:chExt cx="288032" cy="288032"/>
          </a:xfrm>
        </p:grpSpPr>
        <p:sp>
          <p:nvSpPr>
            <p:cNvPr id="17" name="Oval 16"/>
            <p:cNvSpPr/>
            <p:nvPr/>
          </p:nvSpPr>
          <p:spPr>
            <a:xfrm>
              <a:off x="611560" y="2851238"/>
              <a:ext cx="288032" cy="288032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83568" y="2923246"/>
              <a:ext cx="144016" cy="1440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</p:grpSp>
      <p:sp>
        <p:nvSpPr>
          <p:cNvPr id="19" name="Text Placeholder 17"/>
          <p:cNvSpPr txBox="1">
            <a:spLocks/>
          </p:cNvSpPr>
          <p:nvPr/>
        </p:nvSpPr>
        <p:spPr>
          <a:xfrm>
            <a:off x="5304622" y="2281436"/>
            <a:ext cx="1024939" cy="360040"/>
          </a:xfrm>
          <a:prstGeom prst="rect">
            <a:avLst/>
          </a:prstGeom>
          <a:ln w="25400">
            <a:solidFill>
              <a:schemeClr val="accent2"/>
            </a:solidFill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2018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3898485" y="3301074"/>
            <a:ext cx="1024939" cy="360040"/>
          </a:xfrm>
          <a:prstGeom prst="rect">
            <a:avLst/>
          </a:prstGeom>
          <a:ln w="25400">
            <a:solidFill>
              <a:schemeClr val="accent3"/>
            </a:solidFill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2017</a:t>
            </a:r>
          </a:p>
        </p:txBody>
      </p:sp>
      <p:sp>
        <p:nvSpPr>
          <p:cNvPr id="21" name="Text Placeholder 17"/>
          <p:cNvSpPr txBox="1">
            <a:spLocks/>
          </p:cNvSpPr>
          <p:nvPr/>
        </p:nvSpPr>
        <p:spPr>
          <a:xfrm>
            <a:off x="2492348" y="2283718"/>
            <a:ext cx="1024939" cy="360040"/>
          </a:xfrm>
          <a:prstGeom prst="rect">
            <a:avLst/>
          </a:prstGeom>
          <a:ln w="25400">
            <a:solidFill>
              <a:schemeClr val="accent4"/>
            </a:solidFill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2016</a:t>
            </a:r>
          </a:p>
        </p:txBody>
      </p:sp>
      <p:sp>
        <p:nvSpPr>
          <p:cNvPr id="22" name="Text Placeholder 17"/>
          <p:cNvSpPr txBox="1">
            <a:spLocks/>
          </p:cNvSpPr>
          <p:nvPr/>
        </p:nvSpPr>
        <p:spPr>
          <a:xfrm>
            <a:off x="1086211" y="3301034"/>
            <a:ext cx="1024939" cy="360040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2015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8852" y="3775284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81126" y="3775324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7262" y="1345332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74989" y="1347614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7" name="Text Placeholder 17"/>
          <p:cNvSpPr txBox="1">
            <a:spLocks/>
          </p:cNvSpPr>
          <p:nvPr/>
        </p:nvSpPr>
        <p:spPr>
          <a:xfrm>
            <a:off x="7065649" y="2019205"/>
            <a:ext cx="1024939" cy="360040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2019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48290" y="3579862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1C09CAC-3479-FE40-B32B-0B7F14B0B1E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4638DE5C-EAC3-5F49-8C98-CD9A882164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39321" y="2557771"/>
            <a:ext cx="891557" cy="89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792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382F7-6C25-A645-B65A-B84F52F4E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A771FDF-15C6-CC44-BAC5-43A63BEBF4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3464800"/>
              </p:ext>
            </p:extLst>
          </p:nvPr>
        </p:nvGraphicFramePr>
        <p:xfrm>
          <a:off x="1547664" y="1203598"/>
          <a:ext cx="5928320" cy="3616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DB544-AD08-2C47-963D-42E44CB3FD9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007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4E833-32F1-4A4B-87FE-8F815440E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6F3555D-C6F4-9F4F-8BA2-08E4048212FF}"/>
              </a:ext>
            </a:extLst>
          </p:cNvPr>
          <p:cNvGrpSpPr/>
          <p:nvPr/>
        </p:nvGrpSpPr>
        <p:grpSpPr>
          <a:xfrm>
            <a:off x="2267744" y="1419622"/>
            <a:ext cx="557013" cy="586655"/>
            <a:chOff x="1187624" y="1491629"/>
            <a:chExt cx="557013" cy="586655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365EA4E7-47F3-F046-A180-A843B040FEF6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6822ACAA-A07D-D64C-9E11-1D67437E8B82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C9051D25-8448-CE4A-A5D4-E386C2D1C943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DB8900DB-992C-4C49-9EAA-92B3B492C99B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978404A-4225-A449-93AA-BDFE7FFCDDAE}"/>
              </a:ext>
            </a:extLst>
          </p:cNvPr>
          <p:cNvSpPr txBox="1"/>
          <p:nvPr/>
        </p:nvSpPr>
        <p:spPr>
          <a:xfrm>
            <a:off x="2389797" y="162864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685D7F2-D70A-5D42-8A86-22CA68530D9C}"/>
              </a:ext>
            </a:extLst>
          </p:cNvPr>
          <p:cNvGrpSpPr/>
          <p:nvPr/>
        </p:nvGrpSpPr>
        <p:grpSpPr>
          <a:xfrm>
            <a:off x="3490902" y="1419622"/>
            <a:ext cx="557013" cy="586655"/>
            <a:chOff x="1187624" y="1491629"/>
            <a:chExt cx="557013" cy="586655"/>
          </a:xfrm>
        </p:grpSpPr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FA2BBF23-3D25-2343-8156-30B0DF70D972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5D751319-6EE2-A24D-BC76-8167D34B6D6D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6B6940A6-7B97-3F49-840D-AADCD0527624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13878266-DD9E-4D46-9D22-BAF723E01BC5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389E95E4-FE06-504D-A4D2-FCCC4EE20542}"/>
              </a:ext>
            </a:extLst>
          </p:cNvPr>
          <p:cNvSpPr txBox="1"/>
          <p:nvPr/>
        </p:nvSpPr>
        <p:spPr>
          <a:xfrm>
            <a:off x="3612955" y="162864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252126E-0AE0-D946-99B1-8DA5C98EEDF6}"/>
              </a:ext>
            </a:extLst>
          </p:cNvPr>
          <p:cNvGrpSpPr/>
          <p:nvPr/>
        </p:nvGrpSpPr>
        <p:grpSpPr>
          <a:xfrm>
            <a:off x="4666559" y="1419622"/>
            <a:ext cx="557013" cy="586655"/>
            <a:chOff x="1187624" y="1491629"/>
            <a:chExt cx="557013" cy="586655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3E0D1875-7389-C64D-A9BD-BF0B08F41852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D84252BE-E8A6-1044-9A94-D692342AE3AA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A3538196-E5EC-CD4D-99BF-2FA390DE486A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93008659-E866-2147-B288-4955FE83C5B9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A4071C7-30BA-6442-A0B0-E26182C1F1E3}"/>
              </a:ext>
            </a:extLst>
          </p:cNvPr>
          <p:cNvSpPr txBox="1"/>
          <p:nvPr/>
        </p:nvSpPr>
        <p:spPr>
          <a:xfrm>
            <a:off x="4788612" y="162864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AC84706-2C92-564F-AF51-729ABB7D1326}"/>
              </a:ext>
            </a:extLst>
          </p:cNvPr>
          <p:cNvGrpSpPr/>
          <p:nvPr/>
        </p:nvGrpSpPr>
        <p:grpSpPr>
          <a:xfrm>
            <a:off x="5800652" y="1419622"/>
            <a:ext cx="557013" cy="586655"/>
            <a:chOff x="1187624" y="1491629"/>
            <a:chExt cx="557013" cy="586655"/>
          </a:xfrm>
        </p:grpSpPr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D9FD9D62-37D7-634F-B34B-D9E51E924196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41B9EDE2-A232-9E40-A9CE-00540D184A07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C2891117-7BB8-0D4B-8854-8BDAFA3F1AC9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4010530F-B70D-B44D-B300-AE3FB4239E35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9B04766-3BA5-A142-8FB2-69E0231851D4}"/>
              </a:ext>
            </a:extLst>
          </p:cNvPr>
          <p:cNvSpPr txBox="1"/>
          <p:nvPr/>
        </p:nvSpPr>
        <p:spPr>
          <a:xfrm>
            <a:off x="5922705" y="162864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04204F4-72DD-B948-BA03-8C82D8513F3D}"/>
              </a:ext>
            </a:extLst>
          </p:cNvPr>
          <p:cNvGrpSpPr/>
          <p:nvPr/>
        </p:nvGrpSpPr>
        <p:grpSpPr>
          <a:xfrm>
            <a:off x="2267744" y="2427734"/>
            <a:ext cx="557013" cy="586655"/>
            <a:chOff x="1187624" y="1491629"/>
            <a:chExt cx="557013" cy="586655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7FE1EF05-DAB8-914B-A876-48F65C79CFCE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3AA4A79F-27FC-D445-AA31-EEC08B9D8233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44BAF09D-F254-8A4F-8238-6AD23DEED62E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54E8FDDF-C978-D64F-B6B0-B033488A22FC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4D61E315-4423-604C-9421-A1EDDDC4877F}"/>
              </a:ext>
            </a:extLst>
          </p:cNvPr>
          <p:cNvSpPr txBox="1"/>
          <p:nvPr/>
        </p:nvSpPr>
        <p:spPr>
          <a:xfrm>
            <a:off x="2389797" y="263675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7FB27ED-790C-DA49-8806-426BDCC156DD}"/>
              </a:ext>
            </a:extLst>
          </p:cNvPr>
          <p:cNvGrpSpPr/>
          <p:nvPr/>
        </p:nvGrpSpPr>
        <p:grpSpPr>
          <a:xfrm>
            <a:off x="3490902" y="2427734"/>
            <a:ext cx="557013" cy="586655"/>
            <a:chOff x="1187624" y="1491629"/>
            <a:chExt cx="557013" cy="586655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4A5C6CF4-E9FA-1B4A-8627-AE7255C11D0F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18F1ACED-28B4-744B-995D-8D8FC14D7A1B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CE1CF7D-FD21-BD46-80D1-EB03726A22EA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A29F1D1-30C4-DC4C-9911-B5B115EE2543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33913495-6E58-7041-AE87-AF883C7C629E}"/>
              </a:ext>
            </a:extLst>
          </p:cNvPr>
          <p:cNvSpPr txBox="1"/>
          <p:nvPr/>
        </p:nvSpPr>
        <p:spPr>
          <a:xfrm>
            <a:off x="3612955" y="263675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3A13159-6A4A-3647-ADE6-49785B93355B}"/>
              </a:ext>
            </a:extLst>
          </p:cNvPr>
          <p:cNvGrpSpPr/>
          <p:nvPr/>
        </p:nvGrpSpPr>
        <p:grpSpPr>
          <a:xfrm>
            <a:off x="4666559" y="2427734"/>
            <a:ext cx="557013" cy="586655"/>
            <a:chOff x="1187624" y="1491629"/>
            <a:chExt cx="557013" cy="586655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A014ACAA-801A-4741-85A0-2F80B0802B65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DA629B97-114B-2E4D-9D49-839DB622D931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A1BF7703-838C-3744-ADBA-F5DCE93FC2F3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4D6C1785-53A8-F84F-91C1-3F608020C2EE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AB644568-85F7-6249-8672-5B7FCB075AF5}"/>
              </a:ext>
            </a:extLst>
          </p:cNvPr>
          <p:cNvSpPr txBox="1"/>
          <p:nvPr/>
        </p:nvSpPr>
        <p:spPr>
          <a:xfrm>
            <a:off x="4788612" y="263675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EBCC7C0-7819-9244-B15A-9625269E5B98}"/>
              </a:ext>
            </a:extLst>
          </p:cNvPr>
          <p:cNvGrpSpPr/>
          <p:nvPr/>
        </p:nvGrpSpPr>
        <p:grpSpPr>
          <a:xfrm>
            <a:off x="5800652" y="2427734"/>
            <a:ext cx="557013" cy="586655"/>
            <a:chOff x="1187624" y="1491629"/>
            <a:chExt cx="557013" cy="586655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559C8C72-A671-4A42-8508-B54EDE770622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EAB7A1B7-FA77-EA42-BEB8-E36E06C619A2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9A2F1D71-3569-584E-9109-C9E13CA78EA7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ounded Rectangle 81">
              <a:extLst>
                <a:ext uri="{FF2B5EF4-FFF2-40B4-BE49-F238E27FC236}">
                  <a16:creationId xmlns:a16="http://schemas.microsoft.com/office/drawing/2014/main" id="{B8A83A85-5C0F-3041-8A6E-8BEEC535F754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EFC7B592-EE3D-BF41-82EA-76A12C9F2AB4}"/>
              </a:ext>
            </a:extLst>
          </p:cNvPr>
          <p:cNvSpPr txBox="1"/>
          <p:nvPr/>
        </p:nvSpPr>
        <p:spPr>
          <a:xfrm>
            <a:off x="5922705" y="263675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7A58B0F-83E6-2A41-8B52-5EB202576651}"/>
              </a:ext>
            </a:extLst>
          </p:cNvPr>
          <p:cNvGrpSpPr/>
          <p:nvPr/>
        </p:nvGrpSpPr>
        <p:grpSpPr>
          <a:xfrm>
            <a:off x="2267744" y="3491951"/>
            <a:ext cx="557013" cy="586655"/>
            <a:chOff x="1187624" y="1491629"/>
            <a:chExt cx="557013" cy="586655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1971BE4D-E517-C340-819A-D3A881C00775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921934CB-9A1B-8644-A9ED-7439438DC75E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4BB6E40E-8231-1442-9ADC-688C747C51EC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BE397F26-CCBD-7D45-901D-7975ACCBA27E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84F38A4E-D88F-1B4A-9188-18E00ED40B13}"/>
              </a:ext>
            </a:extLst>
          </p:cNvPr>
          <p:cNvSpPr txBox="1"/>
          <p:nvPr/>
        </p:nvSpPr>
        <p:spPr>
          <a:xfrm>
            <a:off x="2389797" y="37009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3FBB6E7-9A75-0745-9CA5-8A66B16A8114}"/>
              </a:ext>
            </a:extLst>
          </p:cNvPr>
          <p:cNvGrpSpPr/>
          <p:nvPr/>
        </p:nvGrpSpPr>
        <p:grpSpPr>
          <a:xfrm>
            <a:off x="3490902" y="3491951"/>
            <a:ext cx="557013" cy="586655"/>
            <a:chOff x="1187624" y="1491629"/>
            <a:chExt cx="557013" cy="586655"/>
          </a:xfrm>
        </p:grpSpPr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0ABC7CFB-0EC9-AA4A-BE9A-3773A06F41F7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30786357-64A4-3349-A366-5F03787EFF63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6D4DB5A6-28B9-944F-8B73-848C433C52E2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6EF67C47-1F04-4E49-A04B-87CCD5FE02E2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B90740B4-5D09-0247-AD48-79B2D27E51B3}"/>
              </a:ext>
            </a:extLst>
          </p:cNvPr>
          <p:cNvSpPr txBox="1"/>
          <p:nvPr/>
        </p:nvSpPr>
        <p:spPr>
          <a:xfrm>
            <a:off x="3548835" y="370097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179B69C-1DE3-A740-A178-7FF87319BE63}"/>
              </a:ext>
            </a:extLst>
          </p:cNvPr>
          <p:cNvGrpSpPr/>
          <p:nvPr/>
        </p:nvGrpSpPr>
        <p:grpSpPr>
          <a:xfrm>
            <a:off x="4666559" y="3491951"/>
            <a:ext cx="557013" cy="586655"/>
            <a:chOff x="1187624" y="1491629"/>
            <a:chExt cx="557013" cy="586655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BA6AB93D-E0A1-8242-B408-B5CC9E253732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ounded Rectangle 97">
              <a:extLst>
                <a:ext uri="{FF2B5EF4-FFF2-40B4-BE49-F238E27FC236}">
                  <a16:creationId xmlns:a16="http://schemas.microsoft.com/office/drawing/2014/main" id="{E1F8EA60-3D0F-D54F-932F-77CC6BBD3FA7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6577DF2A-CD20-1148-802E-7466FCFA3F09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57190EB3-7470-F04D-9A37-C69BCDFC9B2C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8CE92CAB-3182-7548-B3D8-2AE8DD18C134}"/>
              </a:ext>
            </a:extLst>
          </p:cNvPr>
          <p:cNvSpPr txBox="1"/>
          <p:nvPr/>
        </p:nvSpPr>
        <p:spPr>
          <a:xfrm>
            <a:off x="4738566" y="3700976"/>
            <a:ext cx="424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2D91963-2222-DA48-B621-6DCF0AA4C125}"/>
              </a:ext>
            </a:extLst>
          </p:cNvPr>
          <p:cNvGrpSpPr/>
          <p:nvPr/>
        </p:nvGrpSpPr>
        <p:grpSpPr>
          <a:xfrm>
            <a:off x="5800652" y="3491951"/>
            <a:ext cx="557013" cy="586655"/>
            <a:chOff x="1187624" y="1491629"/>
            <a:chExt cx="557013" cy="586655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5AE48468-E15A-2640-85BA-4D892FAC45E6}"/>
                </a:ext>
              </a:extLst>
            </p:cNvPr>
            <p:cNvSpPr/>
            <p:nvPr/>
          </p:nvSpPr>
          <p:spPr>
            <a:xfrm>
              <a:off x="1187624" y="1547734"/>
              <a:ext cx="557013" cy="5305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38100" dir="600000" sx="91000" sy="91000" algn="l" rotWithShape="0">
                <a:prstClr val="black">
                  <a:alpha val="4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FE04ECBF-DDC9-104F-897C-01C8FC421A63}"/>
                </a:ext>
              </a:extLst>
            </p:cNvPr>
            <p:cNvSpPr/>
            <p:nvPr/>
          </p:nvSpPr>
          <p:spPr>
            <a:xfrm>
              <a:off x="1187624" y="1563638"/>
              <a:ext cx="557013" cy="184666"/>
            </a:xfrm>
            <a:prstGeom prst="roundRect">
              <a:avLst/>
            </a:prstGeom>
            <a:solidFill>
              <a:srgbClr val="0044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ounded Rectangle 104">
              <a:extLst>
                <a:ext uri="{FF2B5EF4-FFF2-40B4-BE49-F238E27FC236}">
                  <a16:creationId xmlns:a16="http://schemas.microsoft.com/office/drawing/2014/main" id="{F5C3142E-BE1B-0D43-8759-2779329CD1D1}"/>
                </a:ext>
              </a:extLst>
            </p:cNvPr>
            <p:cNvSpPr/>
            <p:nvPr/>
          </p:nvSpPr>
          <p:spPr>
            <a:xfrm>
              <a:off x="1259631" y="1495072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60D67D07-F07B-4941-8C54-7B63B5DF2A38}"/>
                </a:ext>
              </a:extLst>
            </p:cNvPr>
            <p:cNvSpPr/>
            <p:nvPr/>
          </p:nvSpPr>
          <p:spPr>
            <a:xfrm>
              <a:off x="1607004" y="1491629"/>
              <a:ext cx="84675" cy="14213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2C0C898D-958B-2E40-B024-36C8102FE7BC}"/>
              </a:ext>
            </a:extLst>
          </p:cNvPr>
          <p:cNvSpPr txBox="1"/>
          <p:nvPr/>
        </p:nvSpPr>
        <p:spPr>
          <a:xfrm>
            <a:off x="5872659" y="370097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0601EE-BE0E-BF45-85A1-F5A6691C8BB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274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3">
            <a:extLst>
              <a:ext uri="{FF2B5EF4-FFF2-40B4-BE49-F238E27FC236}">
                <a16:creationId xmlns:a16="http://schemas.microsoft.com/office/drawing/2014/main" id="{A107D47D-7D69-4E1C-AD49-1395F3D35BA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23728" y="3507854"/>
            <a:ext cx="4896544" cy="1635646"/>
          </a:xfrm>
          <a:prstGeom prst="rect">
            <a:avLst/>
          </a:prstGeom>
          <a:solidFill>
            <a:srgbClr val="004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sp>
        <p:nvSpPr>
          <p:cNvPr id="14" name="Text Placeholder 13"/>
          <p:cNvSpPr txBox="1">
            <a:spLocks/>
          </p:cNvSpPr>
          <p:nvPr/>
        </p:nvSpPr>
        <p:spPr>
          <a:xfrm>
            <a:off x="2627784" y="3841955"/>
            <a:ext cx="3888432" cy="96744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 Designed</a:t>
            </a:r>
          </a:p>
        </p:txBody>
      </p:sp>
    </p:spTree>
    <p:extLst>
      <p:ext uri="{BB962C8B-B14F-4D97-AF65-F5344CB8AC3E}">
        <p14:creationId xmlns:p14="http://schemas.microsoft.com/office/powerpoint/2010/main" val="3917025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79927"/>
            <a:ext cx="9144000" cy="776530"/>
          </a:xfrm>
        </p:spPr>
        <p:txBody>
          <a:bodyPr/>
          <a:lstStyle/>
          <a:p>
            <a:r>
              <a:rPr lang="en-US" altLang="ko-KR" dirty="0"/>
              <a:t> 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>
                <a:solidFill>
                  <a:srgbClr val="004479"/>
                </a:solidFill>
              </a:rPr>
              <a:t>Chart</a:t>
            </a:r>
            <a:r>
              <a:rPr lang="en-US" altLang="ko-KR" dirty="0">
                <a:solidFill>
                  <a:srgbClr val="0DD2D9"/>
                </a:solidFill>
              </a:rPr>
              <a:t> </a:t>
            </a:r>
            <a:r>
              <a:rPr lang="en-US" altLang="ko-KR" dirty="0"/>
              <a:t>Layout</a:t>
            </a:r>
            <a:endParaRPr lang="ko-KR" alt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89774407"/>
              </p:ext>
            </p:extLst>
          </p:nvPr>
        </p:nvGraphicFramePr>
        <p:xfrm>
          <a:off x="4427984" y="1260000"/>
          <a:ext cx="4200128" cy="3376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447165" y="1238115"/>
            <a:ext cx="2830257" cy="720109"/>
            <a:chOff x="1472558" y="998559"/>
            <a:chExt cx="2765965" cy="720109"/>
          </a:xfrm>
        </p:grpSpPr>
        <p:sp>
          <p:nvSpPr>
            <p:cNvPr id="18" name="TextBox 17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447165" y="2180355"/>
            <a:ext cx="2830257" cy="720109"/>
            <a:chOff x="1472558" y="998559"/>
            <a:chExt cx="2765965" cy="720109"/>
          </a:xfrm>
        </p:grpSpPr>
        <p:sp>
          <p:nvSpPr>
            <p:cNvPr id="21" name="TextBox 20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447165" y="3122595"/>
            <a:ext cx="2830257" cy="720109"/>
            <a:chOff x="1472558" y="998559"/>
            <a:chExt cx="2765965" cy="720109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447165" y="4064834"/>
            <a:ext cx="2830257" cy="720109"/>
            <a:chOff x="1472558" y="998559"/>
            <a:chExt cx="2765965" cy="720109"/>
          </a:xfrm>
        </p:grpSpPr>
        <p:sp>
          <p:nvSpPr>
            <p:cNvPr id="27" name="TextBox 26"/>
            <p:cNvSpPr txBox="1"/>
            <p:nvPr/>
          </p:nvSpPr>
          <p:spPr>
            <a:xfrm>
              <a:off x="1472558" y="1257003"/>
              <a:ext cx="27659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56A2C1-14E9-4E4E-B768-0208269B3F6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3DFC1CF7-736E-C549-9CBB-EE34866A89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3848" y="1256436"/>
            <a:ext cx="588943" cy="588943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48F8ED73-E25E-DF47-A684-D77BC1A615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3568" y="2204143"/>
            <a:ext cx="573525" cy="573525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2BCD7E03-8141-BE40-9F06-95294CC299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3568" y="3148625"/>
            <a:ext cx="573525" cy="573525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F223129E-FF51-9441-B98F-2CD45C545EB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48051" y="4130596"/>
            <a:ext cx="509042" cy="50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408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3"/>
          <p:cNvSpPr txBox="1">
            <a:spLocks/>
          </p:cNvSpPr>
          <p:nvPr/>
        </p:nvSpPr>
        <p:spPr>
          <a:xfrm>
            <a:off x="958112" y="627534"/>
            <a:ext cx="2088232" cy="172819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 Designed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6687" y="2499742"/>
            <a:ext cx="205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latin typeface="+mj-lt"/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6242814" y="634849"/>
            <a:ext cx="1800200" cy="386762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bg1"/>
                </a:solidFill>
                <a:latin typeface="+mj-lt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 marL="0" indent="0">
              <a:buNone/>
            </a:pPr>
            <a:endParaRPr lang="en-US" altLang="ko-KR" sz="1200" dirty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marL="0" indent="0">
              <a:buNone/>
            </a:pPr>
            <a:r>
              <a:rPr lang="en-US" altLang="ko-KR" sz="1200" dirty="0">
                <a:solidFill>
                  <a:schemeClr val="bg1"/>
                </a:solidFill>
                <a:latin typeface="+mj-lt"/>
                <a:cs typeface="Arial" pitchFamily="34" charset="0"/>
              </a:rPr>
              <a:t>This PowerPoint Template has clean and neutral design that can be adapted to any content and meets various market segments.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8EADA47-127D-464C-B934-08259AF1F668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81C34E-9AFC-A147-B2B1-1BC2072450D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1C0C6D2-0806-7544-84E2-13A8C37B7D3D}" type="slidenum">
              <a:rPr lang="en-US" smtClean="0">
                <a:latin typeface="+mj-lt"/>
              </a:rPr>
              <a:pPr/>
              <a:t>9</a:t>
            </a:fld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315124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Custom 4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3DA9D5"/>
      </a:accent1>
      <a:accent2>
        <a:srgbClr val="3DA9D5"/>
      </a:accent2>
      <a:accent3>
        <a:srgbClr val="3DA9D5"/>
      </a:accent3>
      <a:accent4>
        <a:srgbClr val="3DA9D5"/>
      </a:accent4>
      <a:accent5>
        <a:srgbClr val="3DA9D5"/>
      </a:accent5>
      <a:accent6>
        <a:srgbClr val="3DA9D5"/>
      </a:accent6>
      <a:hlink>
        <a:srgbClr val="000000"/>
      </a:hlink>
      <a:folHlink>
        <a:srgbClr val="000000"/>
      </a:folHlink>
    </a:clrScheme>
    <a:fontScheme name="Custom 1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DD2D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DD2D9"/>
      </a:accent1>
      <a:accent2>
        <a:srgbClr val="0DD2D9"/>
      </a:accent2>
      <a:accent3>
        <a:srgbClr val="0DD2D9"/>
      </a:accent3>
      <a:accent4>
        <a:srgbClr val="0DD2D9"/>
      </a:accent4>
      <a:accent5>
        <a:srgbClr val="0DD2D9"/>
      </a:accent5>
      <a:accent6>
        <a:srgbClr val="0DD2D9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DD2D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4243</TotalTime>
  <Words>2170</Words>
  <Application>Microsoft Office PowerPoint</Application>
  <PresentationFormat>On-screen Show (16:9)</PresentationFormat>
  <Paragraphs>444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Muli ExtraBold</vt:lpstr>
      <vt:lpstr>Muli Light</vt:lpstr>
      <vt:lpstr>Arial</vt:lpstr>
      <vt:lpstr>Muli</vt:lpstr>
      <vt:lpstr>Wingdings</vt:lpstr>
      <vt:lpstr>맑은 고딕</vt:lpstr>
      <vt:lpstr>Cover and End Slide Master</vt:lpstr>
      <vt:lpstr>Contents Slide Master</vt:lpstr>
      <vt:lpstr>Section Break Slide Master</vt:lpstr>
      <vt:lpstr>Welcome</vt:lpstr>
      <vt:lpstr> Our Services</vt:lpstr>
      <vt:lpstr>PowerPoint Presentation</vt:lpstr>
      <vt:lpstr> TimeLine Layout</vt:lpstr>
      <vt:lpstr>PowerPoint Presentation</vt:lpstr>
      <vt:lpstr>PowerPoint Presentation</vt:lpstr>
      <vt:lpstr>PowerPoint Presentation</vt:lpstr>
      <vt:lpstr>  Chart Layout</vt:lpstr>
      <vt:lpstr>PowerPoint Presentation</vt:lpstr>
      <vt:lpstr> Image &amp; Content</vt:lpstr>
      <vt:lpstr> Table &amp; Chart</vt:lpstr>
      <vt:lpstr> Chart Layout</vt:lpstr>
      <vt:lpstr> Infographic Layout</vt:lpstr>
      <vt:lpstr> Image &amp; Content</vt:lpstr>
      <vt:lpstr> Infographic Layout</vt:lpstr>
      <vt:lpstr> Table Layout</vt:lpstr>
      <vt:lpstr>PowerPoint Presentation</vt:lpstr>
      <vt:lpstr> Table &amp; Chart</vt:lpstr>
      <vt:lpstr> Infographic Layout</vt:lpstr>
      <vt:lpstr>  Image &amp; Content</vt:lpstr>
      <vt:lpstr> Infographic Layout</vt:lpstr>
      <vt:lpstr> Table Layout</vt:lpstr>
      <vt:lpstr> Image &amp; Content </vt:lpstr>
      <vt:lpstr> Infographic Layout</vt:lpstr>
      <vt:lpstr> Worldmap Infographic</vt:lpstr>
      <vt:lpstr> Worldmap Infographic</vt:lpstr>
      <vt:lpstr>Columns Layout</vt:lpstr>
      <vt:lpstr>Columns Layout</vt:lpstr>
      <vt:lpstr>Thank you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LAO Emily</cp:lastModifiedBy>
  <cp:revision>203</cp:revision>
  <dcterms:created xsi:type="dcterms:W3CDTF">2016-11-07T07:00:36Z</dcterms:created>
  <dcterms:modified xsi:type="dcterms:W3CDTF">2024-12-13T07:10:21Z</dcterms:modified>
</cp:coreProperties>
</file>