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5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7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9.xml" ContentType="application/vnd.openxmlformats-officedocument.theme+xml"/>
  <Override PartName="/ppt/slideLayouts/slideLayout51.xml" ContentType="application/vnd.openxmlformats-officedocument.presentationml.slideLayout+xml"/>
  <Override PartName="/ppt/theme/theme10.xml" ContentType="application/vnd.openxmlformats-officedocument.theme+xml"/>
  <Override PartName="/ppt/slideLayouts/slideLayout52.xml" ContentType="application/vnd.openxmlformats-officedocument.presentationml.slideLayout+xml"/>
  <Override PartName="/ppt/theme/theme1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1" r:id="rId1"/>
    <p:sldMasterId id="2147483659" r:id="rId2"/>
    <p:sldMasterId id="2147483664" r:id="rId3"/>
    <p:sldMasterId id="2147483697" r:id="rId4"/>
    <p:sldMasterId id="2147483700" r:id="rId5"/>
    <p:sldMasterId id="2147483703" r:id="rId6"/>
    <p:sldMasterId id="2147483706" r:id="rId7"/>
    <p:sldMasterId id="2147483725" r:id="rId8"/>
    <p:sldMasterId id="2147483711" r:id="rId9"/>
    <p:sldMasterId id="2147483720" r:id="rId10"/>
    <p:sldMasterId id="2147483722" r:id="rId11"/>
    <p:sldMasterId id="2147483741" r:id="rId12"/>
  </p:sldMasterIdLst>
  <p:notesMasterIdLst>
    <p:notesMasterId r:id="rId30"/>
  </p:notesMasterIdLst>
  <p:handoutMasterIdLst>
    <p:handoutMasterId r:id="rId31"/>
  </p:handoutMasterIdLst>
  <p:sldIdLst>
    <p:sldId id="256" r:id="rId13"/>
    <p:sldId id="336" r:id="rId14"/>
    <p:sldId id="327" r:id="rId15"/>
    <p:sldId id="328" r:id="rId16"/>
    <p:sldId id="329" r:id="rId17"/>
    <p:sldId id="325" r:id="rId18"/>
    <p:sldId id="332" r:id="rId19"/>
    <p:sldId id="333" r:id="rId20"/>
    <p:sldId id="334" r:id="rId21"/>
    <p:sldId id="335" r:id="rId22"/>
    <p:sldId id="337" r:id="rId23"/>
    <p:sldId id="338" r:id="rId24"/>
    <p:sldId id="339" r:id="rId25"/>
    <p:sldId id="340" r:id="rId26"/>
    <p:sldId id="341" r:id="rId27"/>
    <p:sldId id="310" r:id="rId28"/>
    <p:sldId id="326" r:id="rId29"/>
  </p:sldIdLst>
  <p:sldSz cx="9144000" cy="5143500" type="screen16x9"/>
  <p:notesSz cx="6858000" cy="9144000"/>
  <p:embeddedFontLst>
    <p:embeddedFont>
      <p:font typeface="맑은 고딕" panose="020B0503020000020004" pitchFamily="34" charset="-127"/>
      <p:regular r:id="rId32"/>
      <p:bold r:id="rId33"/>
    </p:embeddedFont>
    <p:embeddedFont>
      <p:font typeface="Muli" panose="02000303000000000000" pitchFamily="2" charset="0"/>
      <p:regular r:id="rId34"/>
      <p:bold r:id="rId35"/>
      <p:italic r:id="rId36"/>
      <p:boldItalic r:id="rId3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79"/>
    <a:srgbClr val="D7A800"/>
    <a:srgbClr val="D6D6D6"/>
    <a:srgbClr val="AA7900"/>
    <a:srgbClr val="0096FF"/>
    <a:srgbClr val="00AAD6"/>
    <a:srgbClr val="0DD2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6" autoAdjust="0"/>
    <p:restoredTop sz="95185"/>
  </p:normalViewPr>
  <p:slideViewPr>
    <p:cSldViewPr showGuides="1">
      <p:cViewPr varScale="1">
        <p:scale>
          <a:sx n="140" d="100"/>
          <a:sy n="140" d="100"/>
        </p:scale>
        <p:origin x="990" y="120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141" d="100"/>
          <a:sy n="141" d="100"/>
        </p:scale>
        <p:origin x="4112" y="2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viewProps" Target="viewProps.xml"/><Relationship Id="rId21" Type="http://schemas.openxmlformats.org/officeDocument/2006/relationships/slide" Target="slides/slide9.xml"/><Relationship Id="rId34" Type="http://schemas.openxmlformats.org/officeDocument/2006/relationships/font" Target="fonts/font3.fntdata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font" Target="fonts/font5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font" Target="fonts/font2.fntdata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1E857-FA80-42FD-B162-41B2A2E1E1C0}" type="datetimeFigureOut">
              <a:rPr lang="ko-KR" altLang="en-US" smtClean="0"/>
              <a:t>2024-12-13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5F6BE-D3C4-49DD-B713-542D433C8B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50082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3F161-EA16-4540-AD6C-54BDB9687A6A}" type="datetimeFigureOut">
              <a:rPr lang="ko-KR" altLang="en-US" smtClean="0"/>
              <a:t>2024-12-13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AE9C2-5881-4A10-94B1-2302DB8795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359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3962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rowd of people in a room&#10;&#10;Description automatically generated">
            <a:extLst>
              <a:ext uri="{FF2B5EF4-FFF2-40B4-BE49-F238E27FC236}">
                <a16:creationId xmlns:a16="http://schemas.microsoft.com/office/drawing/2014/main" id="{B1B0CE4E-6285-924C-9736-9FE7C2C63C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33" b="16539"/>
          <a:stretch/>
        </p:blipFill>
        <p:spPr>
          <a:xfrm>
            <a:off x="0" y="0"/>
            <a:ext cx="9143998" cy="4011910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C64DFBE-D021-44BF-84ED-0689DA9792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563555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Sub-title description</a:t>
            </a: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68088BE3-25C4-4317-8E12-7D1A9D090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4011910"/>
            <a:ext cx="914399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PRESENTATION TITLE</a:t>
            </a:r>
            <a:endParaRPr lang="ko-KR" alt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6DA6C4-A7B4-1943-A96C-7E2CA31D8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5486"/>
            <a:ext cx="1440160" cy="34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641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555776" y="1263998"/>
            <a:ext cx="2772000" cy="345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33752" y="1263998"/>
            <a:ext cx="1835776" cy="1728192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733752" y="2991806"/>
            <a:ext cx="1835776" cy="17281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C19D44-8FE7-6E49-B8DA-0E022CD5E4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15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2411760" y="3939902"/>
            <a:ext cx="2160240" cy="1203598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4571760" y="0"/>
            <a:ext cx="2160240" cy="1203598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411760" y="0"/>
            <a:ext cx="216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572240" y="1183500"/>
            <a:ext cx="216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2871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026" name="Picture 2" descr="D:\Fullppt\005-PNG이미지\모니터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11484"/>
            <a:ext cx="339430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75616" y="1443924"/>
            <a:ext cx="3104295" cy="21359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D8F06A-D43B-0946-8B96-82583F6175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80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 userDrawn="1"/>
        </p:nvSpPr>
        <p:spPr>
          <a:xfrm>
            <a:off x="0" y="2890433"/>
            <a:ext cx="9144000" cy="2253067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920696" y="1552933"/>
            <a:ext cx="1298551" cy="2242953"/>
            <a:chOff x="2627784" y="1825002"/>
            <a:chExt cx="1198166" cy="2069560"/>
          </a:xfrm>
        </p:grpSpPr>
        <p:sp>
          <p:nvSpPr>
            <p:cNvPr id="9" name="Rounded Rectangle 8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13" name="Oval 12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14" name="Rounded Rectangle 13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7" name="Picture Placeholder 2"/>
          <p:cNvSpPr>
            <a:spLocks noGrp="1"/>
          </p:cNvSpPr>
          <p:nvPr userDrawn="1">
            <p:ph type="pic" idx="1" hasCustomPrompt="1"/>
          </p:nvPr>
        </p:nvSpPr>
        <p:spPr>
          <a:xfrm>
            <a:off x="994588" y="1742834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2910527" y="2088604"/>
            <a:ext cx="1298551" cy="2242953"/>
            <a:chOff x="2627784" y="1825002"/>
            <a:chExt cx="1198166" cy="2069560"/>
          </a:xfrm>
        </p:grpSpPr>
        <p:sp>
          <p:nvSpPr>
            <p:cNvPr id="17" name="Rounded Rectangle 16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20" name="Oval 19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21" name="Rounded Rectangle 20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2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984419" y="2291784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900358" y="1383368"/>
            <a:ext cx="1298551" cy="2242953"/>
            <a:chOff x="2627784" y="1825002"/>
            <a:chExt cx="1198166" cy="2069560"/>
          </a:xfrm>
        </p:grpSpPr>
        <p:sp>
          <p:nvSpPr>
            <p:cNvPr id="24" name="Rounded Rectangle 23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27" name="Oval 26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28" name="Rounded Rectangle 27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29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974250" y="1586548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6890188" y="2345021"/>
            <a:ext cx="1298551" cy="2242953"/>
            <a:chOff x="2627784" y="1825002"/>
            <a:chExt cx="1198166" cy="2069560"/>
          </a:xfrm>
        </p:grpSpPr>
        <p:sp>
          <p:nvSpPr>
            <p:cNvPr id="31" name="Rounded Rectangle 30"/>
            <p:cNvSpPr/>
            <p:nvPr/>
          </p:nvSpPr>
          <p:spPr>
            <a:xfrm>
              <a:off x="2627784" y="1825002"/>
              <a:ext cx="1198166" cy="2069560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155241" y="1922844"/>
              <a:ext cx="143251" cy="27666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j-lt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168829" y="3704452"/>
              <a:ext cx="116076" cy="127684"/>
              <a:chOff x="2453209" y="5151638"/>
              <a:chExt cx="191820" cy="211002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2453209" y="5151638"/>
                <a:ext cx="191820" cy="2110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  <p:sp>
            <p:nvSpPr>
              <p:cNvPr id="35" name="Rounded Rectangle 34"/>
              <p:cNvSpPr/>
              <p:nvPr userDrawn="1"/>
            </p:nvSpPr>
            <p:spPr>
              <a:xfrm>
                <a:off x="2505251" y="5208531"/>
                <a:ext cx="87734" cy="97215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j-lt"/>
                </a:endParaRPr>
              </a:p>
            </p:txBody>
          </p:sp>
        </p:grpSp>
      </p:grpSp>
      <p:sp>
        <p:nvSpPr>
          <p:cNvPr id="3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6964080" y="2548201"/>
            <a:ext cx="1143174" cy="18025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38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A5AE34E9-720D-EE42-948B-40AD8D00B0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119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1" i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2" name="Rounded Rectangle 11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15" name="Rounded Rectangle 14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Half Frame 15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02926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flag&#10;&#10;Description automatically generated">
            <a:extLst>
              <a:ext uri="{FF2B5EF4-FFF2-40B4-BE49-F238E27FC236}">
                <a16:creationId xmlns:a16="http://schemas.microsoft.com/office/drawing/2014/main" id="{60F68C2A-4326-0249-B480-E34F62A687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C64DFBE-D021-44BF-84ED-0689DA9792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563555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Sub-title description</a:t>
            </a: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68088BE3-25C4-4317-8E12-7D1A9D090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4011910"/>
            <a:ext cx="914399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PRESENTATION TITLE</a:t>
            </a:r>
            <a:endParaRPr lang="ko-KR" alt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6DA6C4-A7B4-1943-A96C-7E2CA31D8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5486"/>
            <a:ext cx="1440160" cy="34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723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5072" y="3003550"/>
            <a:ext cx="9144001" cy="213995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55576" y="2157550"/>
            <a:ext cx="1692000" cy="169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51471"/>
            <a:ext cx="9144000" cy="648071"/>
          </a:xfrm>
          <a:prstGeom prst="rect">
            <a:avLst/>
          </a:prstGeom>
        </p:spPr>
        <p:txBody>
          <a:bodyPr anchor="ctr"/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AFCF31D-C6CE-4C4C-AE5A-2A4429FEF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699566"/>
            <a:ext cx="9143999" cy="216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con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35150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bg>
      <p:bgPr>
        <a:solidFill>
          <a:srgbClr val="0044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1046842" y="807554"/>
            <a:ext cx="7050317" cy="3528392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403648" y="1131590"/>
            <a:ext cx="6336704" cy="28803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1043608" y="3291830"/>
            <a:ext cx="7056784" cy="53330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Thank you</a:t>
            </a:r>
            <a:endParaRPr lang="ko-KR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C7F77B-C3BA-7E4A-BB0B-0BD363CB99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742" y="1661905"/>
            <a:ext cx="3252516" cy="118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27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2699792" y="1851670"/>
            <a:ext cx="6444208" cy="144016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619671" cy="5143500"/>
          </a:xfrm>
          <a:prstGeom prst="rect">
            <a:avLst/>
          </a:prstGeom>
          <a:gradFill>
            <a:gsLst>
              <a:gs pos="42000">
                <a:srgbClr val="F6F6F6">
                  <a:lumMod val="97000"/>
                </a:srgbClr>
              </a:gs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131840" y="2233427"/>
            <a:ext cx="5472608" cy="399981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i="0" baseline="0">
                <a:solidFill>
                  <a:schemeClr val="bg1"/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SECTION BREAK</a:t>
            </a:r>
            <a:endParaRPr lang="ko-KR" altLang="en-US" dirty="0"/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131840" y="2683835"/>
            <a:ext cx="5472608" cy="197606"/>
          </a:xfrm>
          <a:prstGeom prst="rect">
            <a:avLst/>
          </a:prstGeom>
        </p:spPr>
        <p:txBody>
          <a:bodyPr lIns="108000" anchor="ctr"/>
          <a:lstStyle>
            <a:lvl1pPr marL="0" indent="0" algn="l">
              <a:buNone/>
              <a:defRPr sz="1200" b="1" i="0" baseline="0">
                <a:solidFill>
                  <a:schemeClr val="bg1"/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Add text</a:t>
            </a:r>
            <a:endParaRPr lang="ko-KR" altLang="en-US" dirty="0"/>
          </a:p>
        </p:txBody>
      </p:sp>
      <p:cxnSp>
        <p:nvCxnSpPr>
          <p:cNvPr id="13" name="Straight Arrow Connector 12"/>
          <p:cNvCxnSpPr/>
          <p:nvPr userDrawn="1"/>
        </p:nvCxnSpPr>
        <p:spPr>
          <a:xfrm>
            <a:off x="0" y="195486"/>
            <a:ext cx="9143999" cy="0"/>
          </a:xfrm>
          <a:prstGeom prst="straightConnector1">
            <a:avLst/>
          </a:prstGeom>
          <a:ln w="12700">
            <a:solidFill>
              <a:srgbClr val="00447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ECE2D3B-A6B1-8942-89C9-AD0560A83053}"/>
              </a:ext>
            </a:extLst>
          </p:cNvPr>
          <p:cNvCxnSpPr/>
          <p:nvPr userDrawn="1"/>
        </p:nvCxnSpPr>
        <p:spPr>
          <a:xfrm>
            <a:off x="711746" y="4940462"/>
            <a:ext cx="8432254" cy="0"/>
          </a:xfrm>
          <a:prstGeom prst="straightConnector1">
            <a:avLst/>
          </a:prstGeom>
          <a:ln w="12700">
            <a:solidFill>
              <a:schemeClr val="tx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5777640-31D4-854E-9973-F3A6AE6F21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09" y="3853173"/>
            <a:ext cx="771074" cy="109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7287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63585A1-5A93-474B-9DC1-1E060119AA18}"/>
              </a:ext>
            </a:extLst>
          </p:cNvPr>
          <p:cNvSpPr/>
          <p:nvPr userDrawn="1"/>
        </p:nvSpPr>
        <p:spPr>
          <a:xfrm>
            <a:off x="-1" y="0"/>
            <a:ext cx="4602397" cy="4323783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0F4C1C-A977-2A43-8695-ACCF7B57BE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09" y="1037301"/>
            <a:ext cx="3810267" cy="1102519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233982A-8A2C-C645-B059-D1CD8B3EE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3872"/>
            <a:ext cx="3810267" cy="74193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5E3FED6-8E5A-ED4A-ABF0-5591A66198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509" y="3222395"/>
            <a:ext cx="1911675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5128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" y="3003550"/>
            <a:ext cx="9144001" cy="2139950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55576" y="2157550"/>
            <a:ext cx="1692000" cy="1692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0" y="51471"/>
            <a:ext cx="9144000" cy="648071"/>
          </a:xfrm>
          <a:prstGeom prst="rect">
            <a:avLst/>
          </a:prstGeom>
        </p:spPr>
        <p:txBody>
          <a:bodyPr anchor="ctr"/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AAFCF31D-C6CE-4C4C-AE5A-2A4429FEF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-1" y="699566"/>
            <a:ext cx="9143999" cy="216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con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112511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508B2A3-9F24-8A49-B79C-150D852A7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09" y="1639051"/>
            <a:ext cx="5150653" cy="585896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B5A559A-05E9-8149-AD08-1077C356D1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6215"/>
            <a:ext cx="5150653" cy="69043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56983585-C5D5-294A-AA77-10565159E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509" y="3222395"/>
            <a:ext cx="1911675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5549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030D0A4-A396-4345-907B-12ABEC3DB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928" y="843558"/>
            <a:ext cx="5984565" cy="808485"/>
          </a:xfrm>
          <a:prstGeom prst="rect">
            <a:avLst/>
          </a:prstGeom>
        </p:spPr>
        <p:txBody>
          <a:bodyPr/>
          <a:lstStyle>
            <a:lvl1pPr algn="ctr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39B751C-8FD9-3A40-AE76-17AB11085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928" y="1653811"/>
            <a:ext cx="5984565" cy="54872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F9C023E-9514-EF4E-9EB7-CD380878E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54928" y="2227748"/>
            <a:ext cx="5984565" cy="4773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8858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DB0EBA7-6087-E741-AAE8-2E77C5D48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512" y="1933815"/>
            <a:ext cx="6228864" cy="565928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99A8CF3-1249-E34E-9D63-4B94892A0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587" y="1269833"/>
            <a:ext cx="624178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0B30BAE-77A7-3741-A9DB-2FFC4B2CF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512" y="2513813"/>
            <a:ext cx="3329416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81786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4677107-5BA3-1343-AC3A-071FB3B2DE71}"/>
              </a:ext>
            </a:extLst>
          </p:cNvPr>
          <p:cNvCxnSpPr/>
          <p:nvPr userDrawn="1"/>
        </p:nvCxnSpPr>
        <p:spPr>
          <a:xfrm>
            <a:off x="306426" y="3471944"/>
            <a:ext cx="3328204" cy="0"/>
          </a:xfrm>
          <a:prstGeom prst="line">
            <a:avLst/>
          </a:prstGeom>
          <a:ln w="190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05D6BF13-600F-0D45-A611-2FAB7D3B2C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426" y="1098312"/>
            <a:ext cx="3436298" cy="808485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FD10FA73-852E-F342-8F09-B608909F3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6425" y="2310015"/>
            <a:ext cx="343629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22BC783-D62B-554F-A383-3F5D5B826E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6425" y="3669822"/>
            <a:ext cx="3436299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81266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AEA728D-18D2-8D41-A4DF-4E866518A85E}"/>
              </a:ext>
            </a:extLst>
          </p:cNvPr>
          <p:cNvSpPr/>
          <p:nvPr userDrawn="1"/>
        </p:nvSpPr>
        <p:spPr>
          <a:xfrm flipV="1">
            <a:off x="0" y="-19"/>
            <a:ext cx="3923928" cy="43498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F15CB35-1735-1C4C-99A6-8E8F7AA8EC09}"/>
              </a:ext>
            </a:extLst>
          </p:cNvPr>
          <p:cNvCxnSpPr/>
          <p:nvPr userDrawn="1"/>
        </p:nvCxnSpPr>
        <p:spPr>
          <a:xfrm>
            <a:off x="306426" y="3471944"/>
            <a:ext cx="3328204" cy="0"/>
          </a:xfrm>
          <a:prstGeom prst="line">
            <a:avLst/>
          </a:prstGeom>
          <a:ln w="19050" cmpd="sng">
            <a:solidFill>
              <a:schemeClr val="tx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EFFDBD6F-98CF-024B-A4BC-54A40F057FB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426" y="1098312"/>
            <a:ext cx="3436298" cy="808485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52F1269B-3B3D-2D41-8A7A-A8B1A9AB29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6425" y="2310015"/>
            <a:ext cx="343629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2EF71A8-081E-2540-89DF-69E433DA58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6425" y="3669822"/>
            <a:ext cx="3328204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81076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11b1Nov.jpg">
            <a:extLst>
              <a:ext uri="{FF2B5EF4-FFF2-40B4-BE49-F238E27FC236}">
                <a16:creationId xmlns:a16="http://schemas.microsoft.com/office/drawing/2014/main" id="{8EF68AF8-8D08-0340-B46F-24362D46A4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r="12679" b="2112"/>
          <a:stretch/>
        </p:blipFill>
        <p:spPr>
          <a:xfrm>
            <a:off x="0" y="944"/>
            <a:ext cx="9138809" cy="514676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808C853-0BB3-9947-BBEB-7BFC78ABE19D}"/>
              </a:ext>
            </a:extLst>
          </p:cNvPr>
          <p:cNvSpPr/>
          <p:nvPr userDrawn="1"/>
        </p:nvSpPr>
        <p:spPr>
          <a:xfrm>
            <a:off x="5190" y="0"/>
            <a:ext cx="9138809" cy="514676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0E95AF4-05FA-3B44-A29F-7082E4250D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995" y="1491630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F68ECA12-F47F-1442-BFFC-94B7E31A5B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8995" y="253657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2912840E-0F6A-ED48-9A2B-502817EB6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D4878F94-83FF-FD4D-A3B0-44FD4722D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C5725E5-DB25-CE43-B45F-6E30DE6F4A0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91EA1AD2-8ADB-F844-AFEB-16EB56062675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" name="Picture 19" descr="UST_L4_white.eps">
              <a:extLst>
                <a:ext uri="{FF2B5EF4-FFF2-40B4-BE49-F238E27FC236}">
                  <a16:creationId xmlns:a16="http://schemas.microsoft.com/office/drawing/2014/main" id="{6C28C5BF-2116-684C-AA1A-1790C02B8D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49697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36DC59AE-4F78-F44D-A5A7-A7C448441A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67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6993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6CC2736E-AE69-A64F-8123-1A3604FD2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49B8322-F8DF-5E43-ADAD-58A7A8E75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79B0B36-7BC9-0F43-9A52-A0381E4EEBDB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065EF2C6-7DB6-DE4C-B591-32DC2E5EA096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075648B8-AECD-E348-ACE0-1F8792AB67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3C86726B-2B2B-8B4D-8B54-87CEE0D4F4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FC64934D-019E-AC41-8C89-A9FF2A96A6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046429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view of a building&#10;&#10;Description automatically generated">
            <a:extLst>
              <a:ext uri="{FF2B5EF4-FFF2-40B4-BE49-F238E27FC236}">
                <a16:creationId xmlns:a16="http://schemas.microsoft.com/office/drawing/2014/main" id="{E67D108F-86A7-C446-AD4A-B695A3C7ED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1811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CEE3A202-91DF-AB45-A8A1-BCF314251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10400473-8767-B94D-8EB7-599EE42FF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E8C7B22-E921-CF43-936F-42B309B410AA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78FF5F33-80D9-3145-89B3-0F420096E09E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104AE86C-435B-2845-B895-B5356FCDBB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DFD3AECD-05A6-6547-B188-80C751B420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9B9982FB-B2F2-8D41-B284-6E4E75CEF6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66155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jumping in the air&#10;&#10;Description automatically generated">
            <a:extLst>
              <a:ext uri="{FF2B5EF4-FFF2-40B4-BE49-F238E27FC236}">
                <a16:creationId xmlns:a16="http://schemas.microsoft.com/office/drawing/2014/main" id="{C41B6602-F0EC-F942-86A1-138E919612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F0A115E2-4D28-E944-9BA0-7EB2E952D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6EE5CD10-F103-0A40-9228-F30E110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86D0BDA-D014-B94B-A2E1-43BAAC41FC8C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EB2DCAAF-36B7-424A-A3EC-4D5EA8DBC13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B041F061-5838-064F-97E7-2AE56B1AF9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5CFAB0CC-CDE5-5E48-BE9A-AA4292926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8F7EFBA1-76DA-CC44-8432-3F03B60920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010870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racket, ball, player&#10;&#10;Description automatically generated">
            <a:extLst>
              <a:ext uri="{FF2B5EF4-FFF2-40B4-BE49-F238E27FC236}">
                <a16:creationId xmlns:a16="http://schemas.microsoft.com/office/drawing/2014/main" id="{50F42634-ADFF-264E-A430-7F95CC013C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887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8CB9DD16-2466-8542-BFB6-2ADBBDF5F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87631A-0F90-B848-B9EC-6A555B657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7049FAE-9338-934E-87CC-4DE07F7D1AE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DEDDBC13-C068-1D41-A6BF-DAD65608DBC3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1A030304-46EE-4F4A-AEB3-6DA604470A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76858D4A-0B2A-584F-AA02-3FFE3DB3FB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A98F2F21-C407-A643-9493-C83B4F531D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91065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9566664-172B-E545-9B8D-8AF7E379AC60}"/>
              </a:ext>
            </a:extLst>
          </p:cNvPr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39A35E1-5DE3-3D4E-A726-485BB6AD30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553F90-4249-1D4E-90B4-616FA52284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545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holding, bat, player&#10;&#10;Description automatically generated">
            <a:extLst>
              <a:ext uri="{FF2B5EF4-FFF2-40B4-BE49-F238E27FC236}">
                <a16:creationId xmlns:a16="http://schemas.microsoft.com/office/drawing/2014/main" id="{7817304A-ED9F-8541-9343-29E2504E24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7B622739-0D2E-6B4F-A05A-523F40356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1E412BB-C810-1547-913D-130C9FAC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573E6D9-0B61-FD4A-BDFA-DFBD0D20BC52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4D7DA320-2D70-4849-B02E-A7C230E99EB4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68D18868-51BC-5840-AA90-4182B64649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4951ACE0-3A5F-6541-AD8F-3028A08E20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054D0E50-3364-ED41-981E-81FCD3C1E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86617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Image may contain: one or more people">
            <a:extLst>
              <a:ext uri="{FF2B5EF4-FFF2-40B4-BE49-F238E27FC236}">
                <a16:creationId xmlns:a16="http://schemas.microsoft.com/office/drawing/2014/main" id="{6375C63C-9946-D14D-90D5-59326107FF4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393" b="3492"/>
          <a:stretch/>
        </p:blipFill>
        <p:spPr bwMode="auto">
          <a:xfrm>
            <a:off x="-1" y="-46050"/>
            <a:ext cx="9144001" cy="5188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FEC444F-CA8F-BF44-9755-1449E0AC9B8F}"/>
              </a:ext>
            </a:extLst>
          </p:cNvPr>
          <p:cNvSpPr/>
          <p:nvPr userDrawn="1"/>
        </p:nvSpPr>
        <p:spPr>
          <a:xfrm>
            <a:off x="0" y="-46051"/>
            <a:ext cx="9144000" cy="5199076"/>
          </a:xfrm>
          <a:prstGeom prst="rect">
            <a:avLst/>
          </a:prstGeom>
          <a:solidFill>
            <a:schemeClr val="tx2">
              <a:lumMod val="75000"/>
              <a:alpha val="6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56223DC7-4EA3-D94E-8338-453FE73876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E8838F89-6D7D-4640-B59A-910F789323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725826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blur&#10;&#10;Description automatically generated">
            <a:extLst>
              <a:ext uri="{FF2B5EF4-FFF2-40B4-BE49-F238E27FC236}">
                <a16:creationId xmlns:a16="http://schemas.microsoft.com/office/drawing/2014/main" id="{7FAC6AE5-DF22-2C4F-95E4-17F95E7F1A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14052" y="0"/>
            <a:ext cx="9144000" cy="5143500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834EEAAB-77B9-7E47-A917-01FA97351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9BCC1726-E99C-1448-BDC1-134D5CA99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6FE183C-284A-BC4B-AA2A-84429558F70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4E76588E-4C92-CE44-B603-1AED1D71E69D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B7970625-86D2-D046-BF8C-A6E36248D0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B2524100-6EAB-AC4C-81BE-2D13D054AD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4C3EA1CA-05DF-6E4C-B42F-980856DA56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977780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standing in front of a building&#10;&#10;Description automatically generated">
            <a:extLst>
              <a:ext uri="{FF2B5EF4-FFF2-40B4-BE49-F238E27FC236}">
                <a16:creationId xmlns:a16="http://schemas.microsoft.com/office/drawing/2014/main" id="{EF8DB789-51AB-6845-9621-0A8803310B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CD3BA2C-510C-6049-A06A-206CE7A3A989}"/>
              </a:ext>
            </a:extLst>
          </p:cNvPr>
          <p:cNvSpPr/>
          <p:nvPr userDrawn="1"/>
        </p:nvSpPr>
        <p:spPr>
          <a:xfrm>
            <a:off x="-5190" y="16369"/>
            <a:ext cx="9144000" cy="5143499"/>
          </a:xfrm>
          <a:prstGeom prst="rect">
            <a:avLst/>
          </a:prstGeom>
          <a:solidFill>
            <a:schemeClr val="tx2">
              <a:lumMod val="50000"/>
              <a:alpha val="8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A3DF5EF6-C263-AD40-975B-55124E6EE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5D53D1B9-92EC-DF47-B901-F7E6220388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905453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ABF9BB25-BE1E-5B43-8FD2-746CBA7A2F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8E7BAD-1ACC-1B4B-970F-74C13F312704}"/>
              </a:ext>
            </a:extLst>
          </p:cNvPr>
          <p:cNvSpPr/>
          <p:nvPr userDrawn="1"/>
        </p:nvSpPr>
        <p:spPr>
          <a:xfrm>
            <a:off x="-4003" y="-55235"/>
            <a:ext cx="9144000" cy="5215248"/>
          </a:xfrm>
          <a:prstGeom prst="rect">
            <a:avLst/>
          </a:prstGeom>
          <a:solidFill>
            <a:schemeClr val="tx2">
              <a:lumMod val="50000"/>
              <a:alpha val="7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8819337A-A8EC-054C-9689-225BCAB08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1CBF767-5184-6642-A764-A5158F42D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102882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sitting in a room&#10;&#10;Description automatically generated">
            <a:extLst>
              <a:ext uri="{FF2B5EF4-FFF2-40B4-BE49-F238E27FC236}">
                <a16:creationId xmlns:a16="http://schemas.microsoft.com/office/drawing/2014/main" id="{9A303F32-94D3-FD4F-86D4-65A704D23A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67" b="5029"/>
          <a:stretch/>
        </p:blipFill>
        <p:spPr>
          <a:xfrm>
            <a:off x="-5482" y="0"/>
            <a:ext cx="9153383" cy="514255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8E7BAD-1ACC-1B4B-970F-74C13F312704}"/>
              </a:ext>
            </a:extLst>
          </p:cNvPr>
          <p:cNvSpPr/>
          <p:nvPr userDrawn="1"/>
        </p:nvSpPr>
        <p:spPr>
          <a:xfrm>
            <a:off x="0" y="0"/>
            <a:ext cx="9144000" cy="5142556"/>
          </a:xfrm>
          <a:prstGeom prst="rect">
            <a:avLst/>
          </a:prstGeom>
          <a:solidFill>
            <a:schemeClr val="tx2">
              <a:lumMod val="50000"/>
              <a:alpha val="8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8819337A-A8EC-054C-9689-225BCAB08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1CBF767-5184-6642-A764-A5158F42D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357946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250D6DC-1BEE-1943-A6D0-CD7A15FA01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56" b="7828"/>
          <a:stretch/>
        </p:blipFill>
        <p:spPr>
          <a:xfrm>
            <a:off x="0" y="-27788"/>
            <a:ext cx="9144000" cy="517034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E53B1A0-F2BA-384D-9ECA-C64ADDB22D86}"/>
              </a:ext>
            </a:extLst>
          </p:cNvPr>
          <p:cNvSpPr/>
          <p:nvPr userDrawn="1"/>
        </p:nvSpPr>
        <p:spPr>
          <a:xfrm>
            <a:off x="0" y="-27788"/>
            <a:ext cx="9144000" cy="5199076"/>
          </a:xfrm>
          <a:prstGeom prst="rect">
            <a:avLst/>
          </a:prstGeom>
          <a:solidFill>
            <a:schemeClr val="tx2">
              <a:lumMod val="50000"/>
              <a:alpha val="8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A4426941-7D2F-6B4E-98A1-D82462AC4E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19" y="636335"/>
            <a:ext cx="7772400" cy="567263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39AFD1F9-9A10-7B46-B132-46945A1432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2418" y="1496971"/>
            <a:ext cx="7772399" cy="3010194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itchFamily="2" charset="2"/>
              <a:buChar char="§"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484611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D7445C6-A880-3841-8FC9-DA42364A75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00" b="9227"/>
          <a:stretch/>
        </p:blipFill>
        <p:spPr>
          <a:xfrm>
            <a:off x="5491" y="-49559"/>
            <a:ext cx="9138509" cy="51921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0BE306F-F09F-FE4D-8B4A-890F1F60B099}"/>
              </a:ext>
            </a:extLst>
          </p:cNvPr>
          <p:cNvSpPr/>
          <p:nvPr userDrawn="1"/>
        </p:nvSpPr>
        <p:spPr>
          <a:xfrm>
            <a:off x="0" y="-49559"/>
            <a:ext cx="9144000" cy="5199076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64CA5A2A-4657-984A-B130-BBA7B56193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19" y="636335"/>
            <a:ext cx="7772400" cy="567263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63E2E080-1A76-9D44-A79E-97B85777A6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2418" y="1496971"/>
            <a:ext cx="7772399" cy="3010194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itchFamily="2" charset="2"/>
              <a:buChar char="§"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900870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AF3D3-171F-3E42-9CDA-4F8F2859F6B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612A5D1-281A-E848-A223-31CCFADBB3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274826"/>
            <a:ext cx="4560047" cy="93131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86F2F78-48D9-1E4B-8F08-DE2ADF02A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456541"/>
            <a:ext cx="4560047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0EF4CCB-E592-F04C-A508-ED677039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8CB7435-AA36-1349-B32A-F151A9E1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D6C8EC5-9980-4C49-9C8C-7B71D1A2393C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1" name="Right Triangle 20">
              <a:extLst>
                <a:ext uri="{FF2B5EF4-FFF2-40B4-BE49-F238E27FC236}">
                  <a16:creationId xmlns:a16="http://schemas.microsoft.com/office/drawing/2014/main" id="{F441CA85-C019-4C43-BB25-332077135117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2" name="Picture 21" descr="UST_L4_white.eps">
              <a:extLst>
                <a:ext uri="{FF2B5EF4-FFF2-40B4-BE49-F238E27FC236}">
                  <a16:creationId xmlns:a16="http://schemas.microsoft.com/office/drawing/2014/main" id="{B92E52F4-5ED6-CE4F-9288-CB5F6F3430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0657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11b1Nov.jpg">
            <a:extLst>
              <a:ext uri="{FF2B5EF4-FFF2-40B4-BE49-F238E27FC236}">
                <a16:creationId xmlns:a16="http://schemas.microsoft.com/office/drawing/2014/main" id="{123D3453-3907-5F4D-A49A-CD2D3A0894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112"/>
          <a:stretch/>
        </p:blipFill>
        <p:spPr>
          <a:xfrm>
            <a:off x="7894" y="0"/>
            <a:ext cx="9178880" cy="4516505"/>
          </a:xfrm>
          <a:prstGeom prst="rect">
            <a:avLst/>
          </a:prstGeom>
        </p:spPr>
      </p:pic>
      <p:pic>
        <p:nvPicPr>
          <p:cNvPr id="25" name="Picture 24" descr="11b1Nov.jpg">
            <a:extLst>
              <a:ext uri="{FF2B5EF4-FFF2-40B4-BE49-F238E27FC236}">
                <a16:creationId xmlns:a16="http://schemas.microsoft.com/office/drawing/2014/main" id="{9D5117D1-D51C-1E46-A0F1-BBCE18237F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0" b="2112"/>
          <a:stretch/>
        </p:blipFill>
        <p:spPr>
          <a:xfrm>
            <a:off x="4869" y="0"/>
            <a:ext cx="9178880" cy="451650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4F5BA1-4124-8D41-90C7-3CD244364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8C3D5C46-58F5-EC4A-8CAC-36429E281B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64215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20C67E-4C7B-984B-BB5E-7BD671A3C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F1BA13C-B853-0540-BFF8-E41C36153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263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5BFAAE-CBCE-7C4A-8BF2-85DCB84148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912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ettyImages-147215398_RGB300Dpi.jpg">
            <a:extLst>
              <a:ext uri="{FF2B5EF4-FFF2-40B4-BE49-F238E27FC236}">
                <a16:creationId xmlns:a16="http://schemas.microsoft.com/office/drawing/2014/main" id="{C684426E-E8BB-7141-8B61-463E7D0F5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" t="1447" r="1589" b="32925"/>
          <a:stretch/>
        </p:blipFill>
        <p:spPr>
          <a:xfrm>
            <a:off x="0" y="0"/>
            <a:ext cx="9144000" cy="454269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0"/>
            <a:ext cx="9144001" cy="4542692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7AAFBBC-6648-104D-B66E-4A0698A1A1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1F0EA80-C4F3-4245-B220-B912FC41E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64215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A8D67A4-C207-C24F-96BB-E2E0AF352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D42369C-5CC7-F049-99A4-7F78D771E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5393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58237C-0859-1543-B06B-F007931847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3" r="13707"/>
          <a:stretch/>
        </p:blipFill>
        <p:spPr>
          <a:xfrm>
            <a:off x="-1" y="-12222"/>
            <a:ext cx="5212117" cy="4509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C71A761-0023-CB40-8BB8-68C6076EA929}"/>
              </a:ext>
            </a:extLst>
          </p:cNvPr>
          <p:cNvSpPr/>
          <p:nvPr userDrawn="1"/>
        </p:nvSpPr>
        <p:spPr>
          <a:xfrm flipV="1">
            <a:off x="5212116" y="-11"/>
            <a:ext cx="3931884" cy="449754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1D864D-5C29-8547-AF24-1D651CBDBE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0538" y="1032187"/>
            <a:ext cx="3309734" cy="1115368"/>
          </a:xfrm>
          <a:prstGeom prst="rect">
            <a:avLst/>
          </a:prstGeom>
        </p:spPr>
        <p:txBody>
          <a:bodyPr/>
          <a:lstStyle>
            <a:lvl1pPr algn="l">
              <a:defRPr sz="30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AFD59A6-29AB-7547-B747-D714E59FFC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80538" y="2491153"/>
            <a:ext cx="3251133" cy="91880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B80AB4A2-49F6-7F4D-90AA-59B26B5FD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4892A96-A6A9-9F4A-A856-501C3807F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0565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AF3D3-171F-3E42-9CDA-4F8F2859F6B4}"/>
              </a:ext>
            </a:extLst>
          </p:cNvPr>
          <p:cNvSpPr/>
          <p:nvPr userDrawn="1"/>
        </p:nvSpPr>
        <p:spPr>
          <a:xfrm>
            <a:off x="0" y="0"/>
            <a:ext cx="9144001" cy="454269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612A5D1-281A-E848-A223-31CCFADBB3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274826"/>
            <a:ext cx="4560047" cy="93131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86F2F78-48D9-1E4B-8F08-DE2ADF02A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456541"/>
            <a:ext cx="4560047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0EF4CCB-E592-F04C-A508-ED677039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8CB7435-AA36-1349-B32A-F151A9E1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29276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E95537A-BBCC-0740-A8FD-4CC4302042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>
            <a:normAutofit/>
          </a:bodyPr>
          <a:lstStyle>
            <a:lvl1pPr algn="ctr"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D52D533-51A4-014E-82E2-226277F21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F5BB32-0A17-744A-BF98-5BB52B7D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EC03519-51BF-2147-9FE8-9E9DDCD1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C0C6D2-0806-7544-84E2-13A8C37B7D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599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4396133-E786-D64D-90E1-34A8BE0FF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83517"/>
            <a:ext cx="7859216" cy="5801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72DA36-35DB-ED43-8DD4-766A9BD93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200150"/>
            <a:ext cx="7859216" cy="3078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45F2C3D-EEE9-054C-A1D6-3709CE201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374E3E4-449E-B044-9A5E-FAE893E4B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45863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33E590-CD53-A043-A6D7-DE37C5FA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>
            <a:normAutofit/>
          </a:bodyPr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D3D29B3-A120-D445-85C9-BCEDD6A9E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0C8ADD-D6BA-B84F-B55F-C93F7B04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3FAB9D1-88FA-2D49-93E8-40B588F43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8764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F9AA82C-D916-1344-8B22-6961870AF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67566"/>
            <a:ext cx="7859216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6CF094-E71F-F54D-AB8E-887785DD5A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7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BA74720-C213-4D46-B73C-7A28B92056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8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A864191-E915-7640-BB82-D74110514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4EDE831-2293-7A43-85C4-A28B6C229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735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2872D67-C952-6C43-ADEB-A7D4A842D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1" cy="584776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C7AD202-08DE-AC4E-853E-98AF93FD1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7AF1A7-15F6-1C4D-8BA2-EC65366FE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29432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1C5104-FD4F-F64E-9297-EA1E5553C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E1D8AA-1C22-214F-A09C-23606F08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850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7E3C500-D5CC-CB46-A7AE-B67EE6498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C12E7FB-88A5-3547-B79B-A3BBE26F0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241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0F6A954-B4C0-A14C-ABED-5AD2CD5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41613" y="204788"/>
            <a:ext cx="5187463" cy="41132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74B676-3E5A-8440-963D-4F5BFA6FE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A4881B-EE6D-D848-8782-B3956E64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880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619671" cy="5143500"/>
          </a:xfrm>
          <a:prstGeom prst="rect">
            <a:avLst/>
          </a:prstGeom>
          <a:gradFill>
            <a:gsLst>
              <a:gs pos="42000">
                <a:srgbClr val="F6F6F6">
                  <a:lumMod val="97000"/>
                </a:srgbClr>
              </a:gs>
              <a:gs pos="0">
                <a:schemeClr val="bg1">
                  <a:lumMod val="92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1584000" y="25735"/>
            <a:ext cx="7560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_ Click to add title</a:t>
            </a:r>
            <a:endParaRPr lang="ko-KR" altLang="en-US" dirty="0"/>
          </a:p>
        </p:txBody>
      </p:sp>
      <p:cxnSp>
        <p:nvCxnSpPr>
          <p:cNvPr id="9" name="Straight Arrow Connector 8"/>
          <p:cNvCxnSpPr/>
          <p:nvPr userDrawn="1"/>
        </p:nvCxnSpPr>
        <p:spPr>
          <a:xfrm>
            <a:off x="711746" y="4940462"/>
            <a:ext cx="8432254" cy="0"/>
          </a:xfrm>
          <a:prstGeom prst="straightConnector1">
            <a:avLst/>
          </a:prstGeom>
          <a:ln w="12700">
            <a:solidFill>
              <a:schemeClr val="tx2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5A9E0C0-02B8-3844-88E5-BDBFF09383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09" y="3853173"/>
            <a:ext cx="771074" cy="109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1411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245BA94-E526-5C48-A520-05BD5B98F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88" y="3356219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31BC04C-E61C-0C4F-BD71-606A45553E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792288" y="216144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55F882-7786-7344-926D-FD42D2968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92288" y="3781669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83AB33A-31DC-B847-B12D-72F1AF466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D24FF64-CECB-D14F-8CE4-16D9EF7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76330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73907CB-8704-B141-87A9-9F4D259109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13922" y="1856154"/>
            <a:ext cx="3770923" cy="439615"/>
          </a:xfrm>
          <a:prstGeom prst="rect">
            <a:avLst/>
          </a:prstGeom>
        </p:spPr>
        <p:txBody>
          <a:bodyPr/>
          <a:lstStyle>
            <a:lvl1pPr algn="l"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4CCA59C-2B24-5740-B055-A81D5E23B2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922" y="2348035"/>
            <a:ext cx="3770923" cy="4948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7606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253A618-A4B0-AD44-87CB-C716EB6C7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155" y="1416539"/>
            <a:ext cx="5177691" cy="439615"/>
          </a:xfrm>
          <a:prstGeom prst="rect">
            <a:avLst/>
          </a:prstGeom>
        </p:spPr>
        <p:txBody>
          <a:bodyPr/>
          <a:lstStyle>
            <a:lvl1pPr algn="ctr">
              <a:defRPr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890E5D2-9B2E-5849-9C30-1926C8901D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83155" y="1908420"/>
            <a:ext cx="5177691" cy="4948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51771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E95537A-BBCC-0740-A8FD-4CC4302042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>
            <a:normAutofit/>
          </a:bodyPr>
          <a:lstStyle>
            <a:lvl1pPr algn="ctr"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D52D533-51A4-014E-82E2-226277F21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F5BB32-0A17-744A-BF98-5BB52B7D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EC03519-51BF-2147-9FE8-9E9DDCD1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C0C6D2-0806-7544-84E2-13A8C37B7D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41848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4396133-E786-D64D-90E1-34A8BE0FF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83517"/>
            <a:ext cx="7859216" cy="5801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72DA36-35DB-ED43-8DD4-766A9BD93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200150"/>
            <a:ext cx="7859216" cy="3078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45F2C3D-EEE9-054C-A1D6-3709CE201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374E3E4-449E-B044-9A5E-FAE893E4B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6059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33E590-CD53-A043-A6D7-DE37C5FA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>
            <a:normAutofit/>
          </a:bodyPr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D3D29B3-A120-D445-85C9-BCEDD6A9E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0C8ADD-D6BA-B84F-B55F-C93F7B04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3FAB9D1-88FA-2D49-93E8-40B588F43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89373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F9AA82C-D916-1344-8B22-6961870AF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67566"/>
            <a:ext cx="7859216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6CF094-E71F-F54D-AB8E-887785DD5A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7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BA74720-C213-4D46-B73C-7A28B92056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8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A864191-E915-7640-BB82-D74110514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4EDE831-2293-7A43-85C4-A28B6C229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56606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2872D67-C952-6C43-ADEB-A7D4A842D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1" cy="584776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C7AD202-08DE-AC4E-853E-98AF93FD1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7AF1A7-15F6-1C4D-8BA2-EC65366FE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35294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1C5104-FD4F-F64E-9297-EA1E5553C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E1D8AA-1C22-214F-A09C-23606F08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88474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7E3C500-D5CC-CB46-A7AE-B67EE6498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C12E7FB-88A5-3547-B79B-A3BBE26F0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241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0F6A954-B4C0-A14C-ABED-5AD2CD5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41613" y="204788"/>
            <a:ext cx="5187463" cy="41132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74B676-3E5A-8440-963D-4F5BFA6FE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A4881B-EE6D-D848-8782-B3956E64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795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776326" y="1262118"/>
            <a:ext cx="1584176" cy="19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" y="0"/>
            <a:ext cx="9108504" cy="82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179884" y="1352118"/>
            <a:ext cx="144016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23433" y="1437715"/>
            <a:ext cx="1296144" cy="1619999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516784" y="1352118"/>
            <a:ext cx="144016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113226" y="1442119"/>
            <a:ext cx="1296144" cy="1619999"/>
          </a:xfrm>
          <a:prstGeom prst="rect">
            <a:avLst/>
          </a:prstGeom>
          <a:solidFill>
            <a:schemeClr val="bg1">
              <a:lumMod val="95000"/>
            </a:schemeClr>
          </a:solidFill>
          <a:ln w="50800">
            <a:solidFill>
              <a:srgbClr val="004479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18D9C76-6752-A14B-B8F2-B31FF121D2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7493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245BA94-E526-5C48-A520-05BD5B98F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88" y="3356219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31BC04C-E61C-0C4F-BD71-606A45553E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792288" y="216144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55F882-7786-7344-926D-FD42D2968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92288" y="3781669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83AB33A-31DC-B847-B12D-72F1AF466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D24FF64-CECB-D14F-8CE4-16D9EF7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520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80000" y="179550"/>
            <a:ext cx="8784000" cy="4784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38441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20000" y="442505"/>
            <a:ext cx="7704000" cy="4281359"/>
          </a:xfrm>
          <a:prstGeom prst="rect">
            <a:avLst/>
          </a:prstGeom>
          <a:solidFill>
            <a:srgbClr val="004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275856" y="0"/>
            <a:ext cx="259228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2302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0" y="1635646"/>
            <a:ext cx="4217146" cy="2310733"/>
          </a:xfrm>
          <a:prstGeom prst="rect">
            <a:avLst/>
          </a:prstGeom>
        </p:spPr>
      </p:pic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357764" y="1731146"/>
            <a:ext cx="2952328" cy="19057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1" y="0"/>
            <a:ext cx="9108504" cy="864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600" b="1" dirty="0">
              <a:latin typeface="+mj-lt"/>
              <a:cs typeface="Arial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0" y="25735"/>
            <a:ext cx="9144000" cy="776530"/>
          </a:xfrm>
          <a:prstGeom prst="rect">
            <a:avLst/>
          </a:prstGeom>
        </p:spPr>
        <p:txBody>
          <a:bodyPr anchor="ctr"/>
          <a:lstStyle>
            <a:lvl1pPr algn="l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 Free PPT _ Click to add title</a:t>
            </a:r>
            <a:endParaRPr lang="ko-KR" alt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26D06D2-3BBC-5042-B698-D316C23EE5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23478"/>
            <a:ext cx="45469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724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51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5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image" Target="../media/image12.emf"/><Relationship Id="rId5" Type="http://schemas.openxmlformats.org/officeDocument/2006/relationships/slideLayout" Target="../slideLayouts/slideLayout57.xml"/><Relationship Id="rId10" Type="http://schemas.openxmlformats.org/officeDocument/2006/relationships/image" Target="../media/image22.jpeg"/><Relationship Id="rId4" Type="http://schemas.openxmlformats.org/officeDocument/2006/relationships/slideLayout" Target="../slideLayouts/slideLayout56.xml"/><Relationship Id="rId9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emf"/><Relationship Id="rId4" Type="http://schemas.openxmlformats.org/officeDocument/2006/relationships/image" Target="../media/image8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9.emf"/><Relationship Id="rId4" Type="http://schemas.openxmlformats.org/officeDocument/2006/relationships/image" Target="../media/image8.jp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9.emf"/><Relationship Id="rId4" Type="http://schemas.openxmlformats.org/officeDocument/2006/relationships/image" Target="../media/image10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2.emf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4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10" Type="http://schemas.openxmlformats.org/officeDocument/2006/relationships/image" Target="../media/image12.emf"/><Relationship Id="rId4" Type="http://schemas.openxmlformats.org/officeDocument/2006/relationships/slideLayout" Target="../slideLayouts/slideLayout46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358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8" r:id="rId2"/>
    <p:sldLayoutId id="2147483724" r:id="rId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F82B8E3-5EF2-7944-B3BF-9022305D476A}"/>
              </a:ext>
            </a:extLst>
          </p:cNvPr>
          <p:cNvSpPr/>
          <p:nvPr userDrawn="1"/>
        </p:nvSpPr>
        <p:spPr>
          <a:xfrm flipV="1">
            <a:off x="0" y="0"/>
            <a:ext cx="9143999" cy="5143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8" name="Picture 7" descr="e_UST_L3_white.eps">
            <a:extLst>
              <a:ext uri="{FF2B5EF4-FFF2-40B4-BE49-F238E27FC236}">
                <a16:creationId xmlns:a16="http://schemas.microsoft.com/office/drawing/2014/main" id="{9A1F1F75-6918-2F4C-A1CD-CB2C99E72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57" y="2070924"/>
            <a:ext cx="1765735" cy="4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81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_UST4C_C3_blue.eps">
            <a:extLst>
              <a:ext uri="{FF2B5EF4-FFF2-40B4-BE49-F238E27FC236}">
                <a16:creationId xmlns:a16="http://schemas.microsoft.com/office/drawing/2014/main" id="{69C049E9-4288-374F-83BC-4AAE565356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195" y="3556001"/>
            <a:ext cx="1653610" cy="122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7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559400F-7630-5C49-A9A5-A61F89ED5F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56" b="7828"/>
          <a:stretch/>
        </p:blipFill>
        <p:spPr>
          <a:xfrm>
            <a:off x="0" y="-27788"/>
            <a:ext cx="9144000" cy="517034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0726EAF8-B1AF-D443-8765-AE884C7BCB11}"/>
              </a:ext>
            </a:extLst>
          </p:cNvPr>
          <p:cNvSpPr/>
          <p:nvPr userDrawn="1"/>
        </p:nvSpPr>
        <p:spPr>
          <a:xfrm>
            <a:off x="0" y="-27788"/>
            <a:ext cx="9144000" cy="5199076"/>
          </a:xfrm>
          <a:prstGeom prst="rect">
            <a:avLst/>
          </a:prstGeom>
          <a:solidFill>
            <a:schemeClr val="tx2">
              <a:lumMod val="50000"/>
              <a:alpha val="8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016A219-9834-DD41-9ED0-C9D93384325B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4" name="Right Triangle 23">
              <a:extLst>
                <a:ext uri="{FF2B5EF4-FFF2-40B4-BE49-F238E27FC236}">
                  <a16:creationId xmlns:a16="http://schemas.microsoft.com/office/drawing/2014/main" id="{D7B799BB-3776-CE46-82A9-8A39C737E253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5" name="Picture 24" descr="UST_L4_white.eps">
              <a:extLst>
                <a:ext uri="{FF2B5EF4-FFF2-40B4-BE49-F238E27FC236}">
                  <a16:creationId xmlns:a16="http://schemas.microsoft.com/office/drawing/2014/main" id="{C17D4FCC-F59A-E845-BFA3-0970A3E08D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6C42176-D1ED-C944-B011-D07E19E33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2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9FBED7-6343-4E4B-84AF-5BDD1E2B9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418" y="1200150"/>
            <a:ext cx="7854382" cy="3078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84CCD94-D764-BD4F-9FB8-D56F2491C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8D6DDC3-0AD5-384E-A938-96ED2F562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981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013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1" r:id="rId3"/>
    <p:sldLayoutId id="2147483670" r:id="rId4"/>
    <p:sldLayoutId id="2147483674" r:id="rId5"/>
    <p:sldLayoutId id="2147483673" r:id="rId6"/>
    <p:sldLayoutId id="2147483672" r:id="rId7"/>
    <p:sldLayoutId id="2147483675" r:id="rId8"/>
    <p:sldLayoutId id="2147483677" r:id="rId9"/>
    <p:sldLayoutId id="2147483676" r:id="rId10"/>
    <p:sldLayoutId id="2147483682" r:id="rId11"/>
    <p:sldLayoutId id="2147483694" r:id="rId12"/>
    <p:sldLayoutId id="2147483695" r:id="rId13"/>
    <p:sldLayoutId id="2147483696" r:id="rId14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786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person, indoor, sitting, looking&#10;&#10;Description automatically generated">
            <a:extLst>
              <a:ext uri="{FF2B5EF4-FFF2-40B4-BE49-F238E27FC236}">
                <a16:creationId xmlns:a16="http://schemas.microsoft.com/office/drawing/2014/main" id="{9A4BF891-650E-0144-BFE9-5FC44BEE7DD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659C2CB-E4AF-C543-8C69-76AC6570E984}"/>
              </a:ext>
            </a:extLst>
          </p:cNvPr>
          <p:cNvSpPr/>
          <p:nvPr userDrawn="1"/>
        </p:nvSpPr>
        <p:spPr>
          <a:xfrm flipV="1">
            <a:off x="1" y="4335419"/>
            <a:ext cx="9143999" cy="808080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6624E895-A3EE-E849-B1DC-35084406CAF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4512127"/>
            <a:ext cx="1765735" cy="4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51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indoor, sitting, looking&#10;&#10;Description automatically generated">
            <a:extLst>
              <a:ext uri="{FF2B5EF4-FFF2-40B4-BE49-F238E27FC236}">
                <a16:creationId xmlns:a16="http://schemas.microsoft.com/office/drawing/2014/main" id="{A453BA41-7822-D940-AB62-08F80E1D0F0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9CB6DF-C119-0440-B71E-0BE775858CE1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E2323653-D6E2-B14C-848F-86FD6348224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1" y="4630240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98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RAO-2019-CYT.jpg">
            <a:extLst>
              <a:ext uri="{FF2B5EF4-FFF2-40B4-BE49-F238E27FC236}">
                <a16:creationId xmlns:a16="http://schemas.microsoft.com/office/drawing/2014/main" id="{9AEE2D6C-5ACC-8847-BA6F-E7E79A9674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92" r="10457"/>
          <a:stretch/>
        </p:blipFill>
        <p:spPr>
          <a:xfrm>
            <a:off x="3266032" y="13509"/>
            <a:ext cx="5877968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0DA7612-36A5-6849-9270-C5FECCA6F604}"/>
              </a:ext>
            </a:extLst>
          </p:cNvPr>
          <p:cNvSpPr/>
          <p:nvPr userDrawn="1"/>
        </p:nvSpPr>
        <p:spPr>
          <a:xfrm flipV="1">
            <a:off x="3" y="-9"/>
            <a:ext cx="3931884" cy="5143499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3FB1B892-51B6-6447-939A-D37A1424F61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77" y="4589713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16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8045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30" r:id="rId3"/>
    <p:sldLayoutId id="2147483731" r:id="rId4"/>
    <p:sldLayoutId id="2147483732" r:id="rId5"/>
    <p:sldLayoutId id="2147483733" r:id="rId6"/>
    <p:sldLayoutId id="2147483737" r:id="rId7"/>
    <p:sldLayoutId id="2147483734" r:id="rId8"/>
    <p:sldLayoutId id="2147483735" r:id="rId9"/>
    <p:sldLayoutId id="2147483736" r:id="rId10"/>
    <p:sldLayoutId id="2147483740" r:id="rId11"/>
    <p:sldLayoutId id="2147483738" r:id="rId12"/>
    <p:sldLayoutId id="2147483739" r:id="rId13"/>
    <p:sldLayoutId id="2147483710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D6C9B5A-ECA8-A84F-ACB6-C97AFAFA1635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11" name="Picture 10" descr="UST_L4_white.eps">
            <a:extLst>
              <a:ext uri="{FF2B5EF4-FFF2-40B4-BE49-F238E27FC236}">
                <a16:creationId xmlns:a16="http://schemas.microsoft.com/office/drawing/2014/main" id="{8873749A-B8A9-BC45-BD6D-05A372115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98"/>
          <a:stretch/>
        </p:blipFill>
        <p:spPr>
          <a:xfrm>
            <a:off x="235019" y="4620199"/>
            <a:ext cx="298575" cy="402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8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6C42176-D1ED-C944-B011-D07E19E33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2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9FBED7-6343-4E4B-84AF-5BDD1E2B9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418" y="1200150"/>
            <a:ext cx="7854382" cy="3078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84CCD94-D764-BD4F-9FB8-D56F2491C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8D6DDC3-0AD5-384E-A938-96ED2F562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F4F2D74-0618-A04C-8831-2A7AAEC70D6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31F73104-166D-224B-9EEC-3847B3D6B9C8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Picture 15" descr="UST_L4_white.eps">
              <a:extLst>
                <a:ext uri="{FF2B5EF4-FFF2-40B4-BE49-F238E27FC236}">
                  <a16:creationId xmlns:a16="http://schemas.microsoft.com/office/drawing/2014/main" id="{A05E7277-7BDF-0B4C-B075-3FB8BAAB40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925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rgbClr val="00447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cs typeface="Arial" pitchFamily="34" charset="0"/>
              </a:rPr>
              <a:t>Sub-title description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dirty="0"/>
              <a:t>Created by : Name &amp; Title  Date: XX XX XXX</a:t>
            </a:r>
            <a:r>
              <a:rPr lang="en-US" altLang="ko-KR" b="1" dirty="0">
                <a:cs typeface="Arial" pitchFamily="34" charset="0"/>
              </a:rPr>
              <a:t>    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/>
              <a:t>Cover Style 01 </a:t>
            </a:r>
            <a:r>
              <a:rPr lang="en-US" altLang="ko-KR" sz="3200" dirty="0">
                <a:ea typeface="맑은 고딕" pitchFamily="50" charset="-127"/>
              </a:rPr>
              <a:t>PRESENTATION TITLE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02877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8B621-10D5-754A-922A-7E0AE0998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05A68B-D536-1449-8AB2-C9917B575CE3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C60C9C-A2EF-DC47-B95E-B3C60FBC447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BA1F58-501B-BE43-B8FA-6692AF9EB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38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255D26-4D0B-BC41-90DA-52E6B848E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4EF25E-9395-5D47-B23F-5274DA2EA9A0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66A3B8-2443-5849-97E7-854BCFAD2416}"/>
              </a:ext>
            </a:extLst>
          </p:cNvPr>
          <p:cNvSpPr txBox="1"/>
          <p:nvPr/>
        </p:nvSpPr>
        <p:spPr>
          <a:xfrm>
            <a:off x="832419" y="1496971"/>
            <a:ext cx="661613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7345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0840B6-1357-BC47-B078-DD21BDC4C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B977EB-F137-104F-BC98-DDA37F2CEB95}"/>
              </a:ext>
            </a:extLst>
          </p:cNvPr>
          <p:cNvSpPr txBox="1">
            <a:spLocks/>
          </p:cNvSpPr>
          <p:nvPr/>
        </p:nvSpPr>
        <p:spPr>
          <a:xfrm>
            <a:off x="242554" y="636335"/>
            <a:ext cx="8577917" cy="5672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bg1"/>
                </a:solidFill>
                <a:latin typeface="Muli" panose="02000503040000020004" pitchFamily="2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A327E8-5C20-2E4F-8D11-782A3B3870BD}"/>
              </a:ext>
            </a:extLst>
          </p:cNvPr>
          <p:cNvSpPr txBox="1"/>
          <p:nvPr/>
        </p:nvSpPr>
        <p:spPr>
          <a:xfrm>
            <a:off x="242555" y="1789758"/>
            <a:ext cx="2053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7E8692F-27FE-FD4B-A1F0-FDBBB0B03B05}"/>
              </a:ext>
            </a:extLst>
          </p:cNvPr>
          <p:cNvSpPr/>
          <p:nvPr/>
        </p:nvSpPr>
        <p:spPr>
          <a:xfrm>
            <a:off x="6768175" y="1789758"/>
            <a:ext cx="2314654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D4E62B-091E-1C43-A25E-C15571A1E5E2}"/>
              </a:ext>
            </a:extLst>
          </p:cNvPr>
          <p:cNvSpPr txBox="1"/>
          <p:nvPr/>
        </p:nvSpPr>
        <p:spPr>
          <a:xfrm>
            <a:off x="4464050" y="1789758"/>
            <a:ext cx="224295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317BAC-E04E-7845-88CD-F2ADF908D8B0}"/>
              </a:ext>
            </a:extLst>
          </p:cNvPr>
          <p:cNvSpPr txBox="1"/>
          <p:nvPr/>
        </p:nvSpPr>
        <p:spPr>
          <a:xfrm>
            <a:off x="2482983" y="1789758"/>
            <a:ext cx="185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447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7EC25-1D1C-3743-83BB-7E08B654C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75375-4189-444D-8DA4-54F0258F9E0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C79538-DC8D-174B-B352-A71B5410C65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2D7D86-36C4-4141-8C36-9B99013B6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15340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38BEE-09BF-DA4D-8E81-BEEF54FDE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21CD6B-BACF-7D43-A8D9-ABE11928EE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6203032" cy="32416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23F22E3-9371-C345-83A0-C6C9A1B024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948264" y="204788"/>
            <a:ext cx="1980812" cy="4113212"/>
          </a:xfrm>
        </p:spPr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B36021-9D0F-DF4D-8C41-F5D230711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04133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AA8EA-A6B0-6A4C-97BF-D277A4538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33D628-B6C7-4B44-B7EE-F958C6D23BAF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83F23C-95F7-7742-BE14-2EAA60A4D8B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C1D5A6-0D99-524C-8891-CB560593A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67235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B28D1-AE82-6440-B2E0-58C24FE95A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/>
              <a:t>Thank 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A9B2EA-9EFD-C14B-A5B9-D71CC7B35E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922" y="2499742"/>
            <a:ext cx="3770923" cy="494811"/>
          </a:xfrm>
        </p:spPr>
        <p:txBody>
          <a:bodyPr/>
          <a:lstStyle/>
          <a:p>
            <a:r>
              <a:rPr lang="en-US" dirty="0"/>
              <a:t>For further information: xx</a:t>
            </a:r>
          </a:p>
        </p:txBody>
      </p:sp>
    </p:spTree>
    <p:extLst>
      <p:ext uri="{BB962C8B-B14F-4D97-AF65-F5344CB8AC3E}">
        <p14:creationId xmlns:p14="http://schemas.microsoft.com/office/powerpoint/2010/main" val="2123479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6F8F1-B0E8-CF4B-863B-810D3AD64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155" y="1563638"/>
            <a:ext cx="5177691" cy="1152128"/>
          </a:xfrm>
        </p:spPr>
        <p:txBody>
          <a:bodyPr/>
          <a:lstStyle/>
          <a:p>
            <a:r>
              <a:rPr lang="en-US" sz="4800" b="1" dirty="0"/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3265856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AE09E-9A4B-6544-BCCB-FE40836F16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Cover Style 02 </a:t>
            </a:r>
            <a:r>
              <a:rPr lang="en-US" altLang="ko-KR" dirty="0">
                <a:ea typeface="맑은 고딕" pitchFamily="50" charset="-127"/>
              </a:rPr>
              <a:t>PRESENTATION TITLE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FF2AC2-01C4-AE42-A661-FE2C879628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7D6578-570F-EE4E-9595-2A67D52F97C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409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FA8367E-892F-504A-97C5-4F8744CFBC96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A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7DDAB1A-AAD8-2342-9110-1337BFC375FA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441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48A92C0-A98F-634F-B493-EBCCE0449695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B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616B047-D273-9F47-9E80-0745107571BA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082575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A36C30A-D623-D640-8890-62647FDFEE1E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C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225C82E-B05B-7B49-A1E0-FEBE49AB8D35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3078851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22A12B2-4D0D-9643-88C6-CD7D6B3A7850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4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1A34CD-49C3-7249-8283-CA48F9533506}"/>
              </a:ext>
            </a:extLst>
          </p:cNvPr>
          <p:cNvSpPr txBox="1"/>
          <p:nvPr/>
        </p:nvSpPr>
        <p:spPr>
          <a:xfrm>
            <a:off x="832419" y="1496971"/>
            <a:ext cx="661613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64EB20-D95A-5B48-80C5-4E3BA9161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835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B52FD-79AB-A144-A796-BDD07D11E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483518"/>
            <a:ext cx="8424936" cy="85725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Add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64960F-C3A8-034D-B4A7-14A061793B19}"/>
              </a:ext>
            </a:extLst>
          </p:cNvPr>
          <p:cNvSpPr txBox="1"/>
          <p:nvPr/>
        </p:nvSpPr>
        <p:spPr>
          <a:xfrm>
            <a:off x="242555" y="1789758"/>
            <a:ext cx="2053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3E9BE7-189D-6647-925F-A5593F33E580}"/>
              </a:ext>
            </a:extLst>
          </p:cNvPr>
          <p:cNvSpPr/>
          <p:nvPr/>
        </p:nvSpPr>
        <p:spPr>
          <a:xfrm>
            <a:off x="6768175" y="1789758"/>
            <a:ext cx="2314654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C3F46-D157-6147-871A-72A45E5DD66C}"/>
              </a:ext>
            </a:extLst>
          </p:cNvPr>
          <p:cNvSpPr txBox="1"/>
          <p:nvPr/>
        </p:nvSpPr>
        <p:spPr>
          <a:xfrm>
            <a:off x="4464050" y="1789758"/>
            <a:ext cx="224295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13B975-A3D2-754B-9D1D-9E3E6DB1AB73}"/>
              </a:ext>
            </a:extLst>
          </p:cNvPr>
          <p:cNvSpPr txBox="1"/>
          <p:nvPr/>
        </p:nvSpPr>
        <p:spPr>
          <a:xfrm>
            <a:off x="2482983" y="1789758"/>
            <a:ext cx="185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025118-C076-4C4F-B76F-7E1C0F824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730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EF433-2C52-1A4D-B0C0-BA2DC8040AA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605358-5030-004A-AE0D-06DF7796DE0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F93476-80A9-9244-B83A-0F2F65894A49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4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AC7145-7D79-CE41-9840-7E9BCB931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443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E353FB-D8B8-1646-B472-F6FC98AE092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E58E748-E19E-7A48-A3A5-6F89F222D1CD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B3CC46-4FE6-ED43-A7FE-9C79AAC48AE3}"/>
              </a:ext>
            </a:extLst>
          </p:cNvPr>
          <p:cNvSpPr txBox="1"/>
          <p:nvPr/>
        </p:nvSpPr>
        <p:spPr>
          <a:xfrm>
            <a:off x="457200" y="20478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4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A307C4-5F4A-7347-B376-47CEF79D7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060157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Custom 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3DA9D5"/>
      </a:accent1>
      <a:accent2>
        <a:srgbClr val="3DA9D5"/>
      </a:accent2>
      <a:accent3>
        <a:srgbClr val="3DA9D5"/>
      </a:accent3>
      <a:accent4>
        <a:srgbClr val="3DA9D5"/>
      </a:accent4>
      <a:accent5>
        <a:srgbClr val="3DA9D5"/>
      </a:accent5>
      <a:accent6>
        <a:srgbClr val="3DA9D5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D2D9"/>
      </a:accent1>
      <a:accent2>
        <a:srgbClr val="0DD2D9"/>
      </a:accent2>
      <a:accent3>
        <a:srgbClr val="0DD2D9"/>
      </a:accent3>
      <a:accent4>
        <a:srgbClr val="0DD2D9"/>
      </a:accent4>
      <a:accent5>
        <a:srgbClr val="0DD2D9"/>
      </a:accent5>
      <a:accent6>
        <a:srgbClr val="0DD2D9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DD2D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DD2D9"/>
      </a:accent1>
      <a:accent2>
        <a:srgbClr val="0DD2D9"/>
      </a:accent2>
      <a:accent3>
        <a:srgbClr val="0DD2D9"/>
      </a:accent3>
      <a:accent4>
        <a:srgbClr val="0DD2D9"/>
      </a:accent4>
      <a:accent5>
        <a:srgbClr val="0DD2D9"/>
      </a:accent5>
      <a:accent6>
        <a:srgbClr val="0DD2D9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DD2D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4042</TotalTime>
  <Words>445</Words>
  <Application>Microsoft Office PowerPoint</Application>
  <PresentationFormat>On-screen Show (16:9)</PresentationFormat>
  <Paragraphs>68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17</vt:i4>
      </vt:variant>
    </vt:vector>
  </HeadingPairs>
  <TitlesOfParts>
    <vt:vector size="33" baseType="lpstr">
      <vt:lpstr>Arial</vt:lpstr>
      <vt:lpstr>Muli</vt:lpstr>
      <vt:lpstr>맑은 고딕</vt:lpstr>
      <vt:lpstr>Wingdings</vt:lpstr>
      <vt:lpstr>Cover and End Slide Master</vt:lpstr>
      <vt:lpstr>Contents Slide Master</vt:lpstr>
      <vt:lpstr>Section Break Slide Master</vt:lpstr>
      <vt:lpstr>Custom Design</vt:lpstr>
      <vt:lpstr>1_Custom Design</vt:lpstr>
      <vt:lpstr>2_Custom Design</vt:lpstr>
      <vt:lpstr>3_Custom Design</vt:lpstr>
      <vt:lpstr>7_Custom Design</vt:lpstr>
      <vt:lpstr>4_Custom Design</vt:lpstr>
      <vt:lpstr>5_Custom Design</vt:lpstr>
      <vt:lpstr>6_Custom Design</vt:lpstr>
      <vt:lpstr>8_Custom Design</vt:lpstr>
      <vt:lpstr>Cover Style 01 PRESENTATION TITLE</vt:lpstr>
      <vt:lpstr>Cover Style 02 PRESENTATION TITLE</vt:lpstr>
      <vt:lpstr>PowerPoint Presentation</vt:lpstr>
      <vt:lpstr>PowerPoint Presentation</vt:lpstr>
      <vt:lpstr>PowerPoint Presentation</vt:lpstr>
      <vt:lpstr>PowerPoint Presentation</vt:lpstr>
      <vt:lpstr>Add title</vt:lpstr>
      <vt:lpstr>PowerPoint Presentation</vt:lpstr>
      <vt:lpstr>PowerPoint Presentation</vt:lpstr>
      <vt:lpstr>Add title</vt:lpstr>
      <vt:lpstr>PowerPoint Presentation</vt:lpstr>
      <vt:lpstr>PowerPoint Presentation</vt:lpstr>
      <vt:lpstr>Add title</vt:lpstr>
      <vt:lpstr>Add title</vt:lpstr>
      <vt:lpstr>Add title</vt:lpstr>
      <vt:lpstr>Thank you!</vt:lpstr>
      <vt:lpstr>Q &amp; A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LAO Emily</cp:lastModifiedBy>
  <cp:revision>211</cp:revision>
  <dcterms:created xsi:type="dcterms:W3CDTF">2016-11-07T07:00:36Z</dcterms:created>
  <dcterms:modified xsi:type="dcterms:W3CDTF">2024-12-13T07:27:16Z</dcterms:modified>
</cp:coreProperties>
</file>