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9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slideLayouts/slideLayout53.xml" ContentType="application/vnd.openxmlformats-officedocument.presentationml.slideLayout+xml"/>
  <Override PartName="/ppt/theme/theme11.xml" ContentType="application/vnd.openxmlformats-officedocument.theme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41" r:id="rId6"/>
    <p:sldMasterId id="2147483703" r:id="rId7"/>
    <p:sldMasterId id="2147483706" r:id="rId8"/>
    <p:sldMasterId id="2147483725" r:id="rId9"/>
    <p:sldMasterId id="2147483711" r:id="rId10"/>
    <p:sldMasterId id="2147483720" r:id="rId11"/>
    <p:sldMasterId id="2147483722" r:id="rId12"/>
    <p:sldMasterId id="2147483744" r:id="rId13"/>
  </p:sldMasterIdLst>
  <p:notesMasterIdLst>
    <p:notesMasterId r:id="rId31"/>
  </p:notesMasterIdLst>
  <p:handoutMasterIdLst>
    <p:handoutMasterId r:id="rId32"/>
  </p:handoutMasterIdLst>
  <p:sldIdLst>
    <p:sldId id="256" r:id="rId14"/>
    <p:sldId id="341" r:id="rId15"/>
    <p:sldId id="327" r:id="rId16"/>
    <p:sldId id="328" r:id="rId17"/>
    <p:sldId id="329" r:id="rId18"/>
    <p:sldId id="325" r:id="rId19"/>
    <p:sldId id="332" r:id="rId20"/>
    <p:sldId id="333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10" r:id="rId29"/>
    <p:sldId id="326" r:id="rId3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38" autoAdjust="0"/>
    <p:restoredTop sz="95062"/>
  </p:normalViewPr>
  <p:slideViewPr>
    <p:cSldViewPr showGuides="1">
      <p:cViewPr varScale="1">
        <p:scale>
          <a:sx n="140" d="100"/>
          <a:sy n="140" d="100"/>
        </p:scale>
        <p:origin x="864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  <p:pic>
        <p:nvPicPr>
          <p:cNvPr id="11" name="Picture 10" descr="A large building&#10;&#10;Description automatically generated">
            <a:extLst>
              <a:ext uri="{FF2B5EF4-FFF2-40B4-BE49-F238E27FC236}">
                <a16:creationId xmlns:a16="http://schemas.microsoft.com/office/drawing/2014/main" id="{C235B53D-6CA0-3F44-B52C-E7505D8894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26"/>
          <a:stretch/>
        </p:blipFill>
        <p:spPr>
          <a:xfrm>
            <a:off x="0" y="0"/>
            <a:ext cx="9144000" cy="400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5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351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6DC59AE-4F78-F44D-A5A7-A7C448441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6993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bench, table, wooden&#10;&#10;Description automatically generated">
            <a:extLst>
              <a:ext uri="{FF2B5EF4-FFF2-40B4-BE49-F238E27FC236}">
                <a16:creationId xmlns:a16="http://schemas.microsoft.com/office/drawing/2014/main" id="{C47F072B-AB45-EB47-AEDB-15958BFE3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0" y="12024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81C3F5E6-ED28-254C-9706-D4D782B79B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26BF1C8E-440C-D543-97D3-8827D113EEB8}"/>
              </a:ext>
            </a:extLst>
          </p:cNvPr>
          <p:cNvSpPr/>
          <p:nvPr userDrawn="1"/>
        </p:nvSpPr>
        <p:spPr>
          <a:xfrm>
            <a:off x="0" y="12024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ck on the side of a building&#10;&#10;Description automatically generated">
            <a:extLst>
              <a:ext uri="{FF2B5EF4-FFF2-40B4-BE49-F238E27FC236}">
                <a16:creationId xmlns:a16="http://schemas.microsoft.com/office/drawing/2014/main" id="{F2124557-D895-614C-AB92-74915BF985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11070" y="0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697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7441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648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372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97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581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9980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95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4.emf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image" Target="../media/image14.emf"/><Relationship Id="rId5" Type="http://schemas.openxmlformats.org/officeDocument/2006/relationships/slideLayout" Target="../slideLayouts/slideLayout59.xml"/><Relationship Id="rId10" Type="http://schemas.openxmlformats.org/officeDocument/2006/relationships/image" Target="../media/image26.jpeg"/><Relationship Id="rId4" Type="http://schemas.openxmlformats.org/officeDocument/2006/relationships/slideLayout" Target="../slideLayouts/slideLayout58.xml"/><Relationship Id="rId9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emf"/><Relationship Id="rId4" Type="http://schemas.openxmlformats.org/officeDocument/2006/relationships/image" Target="../media/image8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emf"/><Relationship Id="rId4" Type="http://schemas.openxmlformats.org/officeDocument/2006/relationships/image" Target="../media/image10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emf"/><Relationship Id="rId4" Type="http://schemas.openxmlformats.org/officeDocument/2006/relationships/image" Target="../media/image11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emf"/><Relationship Id="rId4" Type="http://schemas.openxmlformats.org/officeDocument/2006/relationships/image" Target="../media/image1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72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2FBA61B-FD81-064F-AF17-4F3696474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35038"/>
            <a:ext cx="9138509" cy="519211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2283133-559C-F34B-ABF2-59E06B3C7908}"/>
              </a:ext>
            </a:extLst>
          </p:cNvPr>
          <p:cNvSpPr/>
          <p:nvPr userDrawn="1"/>
        </p:nvSpPr>
        <p:spPr>
          <a:xfrm>
            <a:off x="0" y="-35038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3A571C5-2664-0D45-B96C-F1B3AE0D7A52}"/>
              </a:ext>
            </a:extLst>
          </p:cNvPr>
          <p:cNvGrpSpPr/>
          <p:nvPr userDrawn="1"/>
        </p:nvGrpSpPr>
        <p:grpSpPr>
          <a:xfrm>
            <a:off x="-5190" y="4182506"/>
            <a:ext cx="974571" cy="974571"/>
            <a:chOff x="5491" y="4185101"/>
            <a:chExt cx="974571" cy="974571"/>
          </a:xfrm>
        </p:grpSpPr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0E254419-FF5B-CE4A-B590-E7C7E759648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E07528ED-DCA8-D74D-BFF0-B67BF56C06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93370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14671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00730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700730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02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tall building in a city&#10;&#10;Description automatically generated">
            <a:extLst>
              <a:ext uri="{FF2B5EF4-FFF2-40B4-BE49-F238E27FC236}">
                <a16:creationId xmlns:a16="http://schemas.microsoft.com/office/drawing/2014/main" id="{70C76295-BC05-0048-A2DE-4AC61F5E0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9"/>
          <a:stretch/>
        </p:blipFill>
        <p:spPr>
          <a:xfrm>
            <a:off x="0" y="8041"/>
            <a:ext cx="9144000" cy="48030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table, kitchen, sitting&#10;&#10;Description automatically generated">
            <a:extLst>
              <a:ext uri="{FF2B5EF4-FFF2-40B4-BE49-F238E27FC236}">
                <a16:creationId xmlns:a16="http://schemas.microsoft.com/office/drawing/2014/main" id="{0CB58F4C-768A-C344-B654-673F64B54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/>
          <a:stretch/>
        </p:blipFill>
        <p:spPr>
          <a:xfrm>
            <a:off x="0" y="0"/>
            <a:ext cx="9144000" cy="4731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57ED4278-1481-8E4D-B28B-2AB8A721AE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1"/>
          <a:stretch/>
        </p:blipFill>
        <p:spPr>
          <a:xfrm>
            <a:off x="0" y="0"/>
            <a:ext cx="9144000" cy="49073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3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RAO-2019-CYT.jpg">
            <a:extLst>
              <a:ext uri="{FF2B5EF4-FFF2-40B4-BE49-F238E27FC236}">
                <a16:creationId xmlns:a16="http://schemas.microsoft.com/office/drawing/2014/main" id="{9AEE2D6C-5ACC-8847-BA6F-E7E79A967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2" r="10457"/>
          <a:stretch/>
        </p:blipFill>
        <p:spPr>
          <a:xfrm>
            <a:off x="3266032" y="13509"/>
            <a:ext cx="5877968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44E0-98BA-D548-9719-45F697A8D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C39B95-8052-3142-B4FE-B59BE90ABBB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467C9F-7867-964E-A012-7322F1040E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DFB534-7582-E346-9B20-56D43EB8B4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830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E2E818-A6A4-6B42-87B3-42EAC2D6A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E68BD3-D5E2-184E-8BA3-B45C3B6F309A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D41D80-C69B-8148-AD3E-E817D5FF6CD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39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E99041-1B2C-F245-BE21-26F42216F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8DBEFB8-20A3-884B-AB08-042195DD560F}"/>
              </a:ext>
            </a:extLst>
          </p:cNvPr>
          <p:cNvSpPr txBox="1">
            <a:spLocks/>
          </p:cNvSpPr>
          <p:nvPr/>
        </p:nvSpPr>
        <p:spPr>
          <a:xfrm>
            <a:off x="242554" y="636335"/>
            <a:ext cx="8577917" cy="56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Muli" panose="02000503040000020004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F19A86-07BE-284B-B0B2-625D4E2D9011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D6EAEE-5303-8C41-83AE-B15D1BC7B8BA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6C375F-118B-7849-B015-D43127E971C8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ECB1A2-89BC-2F4B-9700-586023700599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108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060BC-ECF9-8747-A513-497A30A33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C2BC1D-5B86-6743-A611-264C984BB4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2EE0B-61EB-9742-A96D-A2808B27301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6454E6-1D12-334D-AC4B-D70F476D5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50635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0CA7-3A0E-6848-BFC8-82934417D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A6186E-9A15-ED4F-9712-424D29487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99243A5-0E71-BE45-B723-949B5F3FC4A6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D76C7B-E8EA-3749-BABC-C56429A1B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55649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FE1DD-593C-FC41-AED7-3E4370691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091DEF-9A68-3D4F-909B-F722687D186C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858B65-7051-FD45-A70A-F7665FDF8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EC890-4163-7A4E-B65A-EBD489677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25018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439BE-4E72-9641-9166-03CBE8F13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Cover Style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F4EBA-F2D7-8041-96E9-A8F680EC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525910"/>
          </a:xfrm>
        </p:spPr>
        <p:txBody>
          <a:bodyPr/>
          <a:lstStyle/>
          <a:p>
            <a:r>
              <a:rPr lang="en-US" dirty="0"/>
              <a:t>Sub-title description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E9721-35E6-4141-B0EB-EFE18AF92B35}"/>
              </a:ext>
            </a:extLst>
          </p:cNvPr>
          <p:cNvSpPr/>
          <p:nvPr/>
        </p:nvSpPr>
        <p:spPr>
          <a:xfrm>
            <a:off x="487509" y="314781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Created by: Name &amp; Title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Date: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xx.xx.xxx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17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BFC5B7-FDEA-CA44-A126-7FDD75F6F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D67785-F977-F94E-9DB5-03EB17755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19155-A633-E54D-B7D3-ADE2506C7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AF4C0-3617-3445-8044-16BBD39CCC9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8582B-996C-0C4B-9481-802A84315A8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142838-6DAA-844D-8E2F-A870AB66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4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BB36B-37A2-154A-972A-653E157E1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8A9B80-BC64-3545-987B-333E3E5B2D2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440D796-12A8-0244-AADE-B2A379F4F90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F012F8-80CA-674B-8900-658055A0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95657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4081</TotalTime>
  <Words>461</Words>
  <Application>Microsoft Office PowerPoint</Application>
  <PresentationFormat>On-screen Show (16:9)</PresentationFormat>
  <Paragraphs>70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17</vt:i4>
      </vt:variant>
    </vt:vector>
  </HeadingPairs>
  <TitlesOfParts>
    <vt:vector size="34" baseType="lpstr">
      <vt:lpstr>맑은 고딕</vt:lpstr>
      <vt:lpstr>Arial</vt:lpstr>
      <vt:lpstr>Muli</vt:lpstr>
      <vt:lpstr>Wingdings</vt:lpstr>
      <vt:lpstr>Cover and End Slide Master</vt:lpstr>
      <vt:lpstr>Contents Slide Master</vt:lpstr>
      <vt:lpstr>Section Break Slide Master</vt:lpstr>
      <vt:lpstr>Custom Design</vt:lpstr>
      <vt:lpstr>1_Custom Design</vt:lpstr>
      <vt:lpstr>8_Custom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9_Custom Design</vt:lpstr>
      <vt:lpstr>Cover Style 01 PRESENTATION TITLE</vt:lpstr>
      <vt:lpstr>Cover Style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Add title</vt:lpstr>
      <vt:lpstr>Add title</vt:lpstr>
      <vt:lpstr>Add title</vt:lpstr>
      <vt:lpstr>PowerPoint Presentation</vt:lpstr>
      <vt:lpstr>PowerPoint Presentation</vt:lpstr>
      <vt:lpstr>Add title</vt:lpstr>
      <vt:lpstr>Add title</vt:lpstr>
      <vt:lpstr>Add title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211</cp:revision>
  <dcterms:created xsi:type="dcterms:W3CDTF">2016-11-07T07:00:36Z</dcterms:created>
  <dcterms:modified xsi:type="dcterms:W3CDTF">2024-12-13T07:44:32Z</dcterms:modified>
</cp:coreProperties>
</file>