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5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8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9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0.xml" ContentType="application/vnd.openxmlformats-officedocument.theme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theme/theme12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41" r:id="rId6"/>
    <p:sldMasterId id="2147483703" r:id="rId7"/>
    <p:sldMasterId id="2147483706" r:id="rId8"/>
    <p:sldMasterId id="2147483725" r:id="rId9"/>
    <p:sldMasterId id="2147483711" r:id="rId10"/>
    <p:sldMasterId id="2147483720" r:id="rId11"/>
    <p:sldMasterId id="2147483722" r:id="rId12"/>
    <p:sldMasterId id="2147483744" r:id="rId13"/>
  </p:sldMasterIdLst>
  <p:notesMasterIdLst>
    <p:notesMasterId r:id="rId31"/>
  </p:notesMasterIdLst>
  <p:handoutMasterIdLst>
    <p:handoutMasterId r:id="rId32"/>
  </p:handoutMasterIdLst>
  <p:sldIdLst>
    <p:sldId id="334" r:id="rId14"/>
    <p:sldId id="338" r:id="rId15"/>
    <p:sldId id="327" r:id="rId16"/>
    <p:sldId id="328" r:id="rId17"/>
    <p:sldId id="329" r:id="rId18"/>
    <p:sldId id="325" r:id="rId19"/>
    <p:sldId id="332" r:id="rId20"/>
    <p:sldId id="335" r:id="rId21"/>
    <p:sldId id="336" r:id="rId22"/>
    <p:sldId id="337" r:id="rId23"/>
    <p:sldId id="339" r:id="rId24"/>
    <p:sldId id="340" r:id="rId25"/>
    <p:sldId id="341" r:id="rId26"/>
    <p:sldId id="342" r:id="rId27"/>
    <p:sldId id="343" r:id="rId28"/>
    <p:sldId id="310" r:id="rId29"/>
    <p:sldId id="326" r:id="rId30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33"/>
      <p:bold r:id="rId34"/>
    </p:embeddedFont>
    <p:embeddedFont>
      <p:font typeface="Muli" panose="02000303000000000000" pitchFamily="2" charset="0"/>
      <p:regular r:id="rId35"/>
      <p:bold r:id="rId36"/>
      <p:italic r:id="rId37"/>
      <p:boldItalic r:id="rId3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99" autoAdjust="0"/>
    <p:restoredTop sz="95102"/>
  </p:normalViewPr>
  <p:slideViewPr>
    <p:cSldViewPr showGuides="1">
      <p:cViewPr varScale="1">
        <p:scale>
          <a:sx n="140" d="100"/>
          <a:sy n="140" d="100"/>
        </p:scale>
        <p:origin x="768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presProps" Target="presProps.xml"/><Relationship Id="rId21" Type="http://schemas.openxmlformats.org/officeDocument/2006/relationships/slide" Target="slides/slide8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font" Target="fonts/font4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font" Target="fonts/font3.fntdata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font" Target="fonts/font1.fntdata"/><Relationship Id="rId38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Muli" panose="02000503040000020004" pitchFamily="2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uli ExtraBold" panose="0200050304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 ExtraBold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55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3519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6DC59AE-4F78-F44D-A5A7-A7C448441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6993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 ExtraBold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indmill next to a body of water&#10;&#10;Description automatically generated">
            <a:extLst>
              <a:ext uri="{FF2B5EF4-FFF2-40B4-BE49-F238E27FC236}">
                <a16:creationId xmlns:a16="http://schemas.microsoft.com/office/drawing/2014/main" id="{BFCC3086-D623-6B47-91B9-6EB7954DBD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/>
          <a:stretch/>
        </p:blipFill>
        <p:spPr>
          <a:xfrm>
            <a:off x="0" y="-22530"/>
            <a:ext cx="9137310" cy="525857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6690" y="-25664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ircuit, man, walking, holding&#10;&#10;Description automatically generated">
            <a:extLst>
              <a:ext uri="{FF2B5EF4-FFF2-40B4-BE49-F238E27FC236}">
                <a16:creationId xmlns:a16="http://schemas.microsoft.com/office/drawing/2014/main" id="{73BA0DA2-4E1B-4A42-9CAD-558E06F6A9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6" r="4266"/>
          <a:stretch/>
        </p:blipFill>
        <p:spPr>
          <a:xfrm>
            <a:off x="0" y="-36413"/>
            <a:ext cx="9144000" cy="521524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-36413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person, glass, sport, swimming&#10;&#10;Description automatically generated">
            <a:extLst>
              <a:ext uri="{FF2B5EF4-FFF2-40B4-BE49-F238E27FC236}">
                <a16:creationId xmlns:a16="http://schemas.microsoft.com/office/drawing/2014/main" id="{96AA0851-2CF0-ED42-9A7B-401A5C46D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7" r="5677"/>
          <a:stretch/>
        </p:blipFill>
        <p:spPr>
          <a:xfrm>
            <a:off x="0" y="-944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5190" y="14792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C0C6D2-0806-7544-84E2-13A8C37B7D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2383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21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896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241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3808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97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8903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58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Muli" panose="02000503040000020004" pitchFamily="2" charset="0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47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image" Target="../media/image13.emf"/><Relationship Id="rId5" Type="http://schemas.openxmlformats.org/officeDocument/2006/relationships/slideLayout" Target="../slideLayouts/slideLayout58.xml"/><Relationship Id="rId10" Type="http://schemas.openxmlformats.org/officeDocument/2006/relationships/image" Target="../media/image24.jpeg"/><Relationship Id="rId4" Type="http://schemas.openxmlformats.org/officeDocument/2006/relationships/slideLayout" Target="../slideLayouts/slideLayout57.xml"/><Relationship Id="rId9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emf"/><Relationship Id="rId4" Type="http://schemas.openxmlformats.org/officeDocument/2006/relationships/image" Target="../media/image7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emf"/><Relationship Id="rId4" Type="http://schemas.openxmlformats.org/officeDocument/2006/relationships/image" Target="../media/image9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png"/><Relationship Id="rId5" Type="http://schemas.openxmlformats.org/officeDocument/2006/relationships/image" Target="../media/image8.emf"/><Relationship Id="rId4" Type="http://schemas.openxmlformats.org/officeDocument/2006/relationships/image" Target="../media/image10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emf"/><Relationship Id="rId4" Type="http://schemas.openxmlformats.org/officeDocument/2006/relationships/image" Target="../media/image1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24" r:id="rId2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3E7E10B-12BF-334D-B8AE-6E6FB7E039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4B21646-B68A-6B48-9C46-58D7F94913EC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39A84ED-12B1-4548-BA48-812999A2525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130F86B2-A163-384F-92AF-5FF55F64D131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EE3F4A13-1EB2-B54A-A670-7CD0ECA6CA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254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clear, standing, black&#10;&#10;Description automatically generated">
            <a:extLst>
              <a:ext uri="{FF2B5EF4-FFF2-40B4-BE49-F238E27FC236}">
                <a16:creationId xmlns:a16="http://schemas.microsoft.com/office/drawing/2014/main" id="{E5F4FBD2-0F58-D04D-8A95-80692C50AC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" r="12910"/>
          <a:stretch/>
        </p:blipFill>
        <p:spPr>
          <a:xfrm>
            <a:off x="0" y="-25009"/>
            <a:ext cx="9144000" cy="516850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tanding around a motorcycle&#10;&#10;Description automatically generated">
            <a:extLst>
              <a:ext uri="{FF2B5EF4-FFF2-40B4-BE49-F238E27FC236}">
                <a16:creationId xmlns:a16="http://schemas.microsoft.com/office/drawing/2014/main" id="{F545C3CD-3CD6-904A-B71D-F8C067DD7A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tanding next to a fence&#10;&#10;Description automatically generated">
            <a:extLst>
              <a:ext uri="{FF2B5EF4-FFF2-40B4-BE49-F238E27FC236}">
                <a16:creationId xmlns:a16="http://schemas.microsoft.com/office/drawing/2014/main" id="{2F958A41-600C-DB47-9381-C23514B7A8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" b="3100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785811-204F-574C-A297-0FAF5F626A1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3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RAO-2019-CYT.jpg">
            <a:extLst>
              <a:ext uri="{FF2B5EF4-FFF2-40B4-BE49-F238E27FC236}">
                <a16:creationId xmlns:a16="http://schemas.microsoft.com/office/drawing/2014/main" id="{9AEE2D6C-5ACC-8847-BA6F-E7E79A967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2" r="10457"/>
          <a:stretch/>
        </p:blipFill>
        <p:spPr>
          <a:xfrm>
            <a:off x="3266032" y="13509"/>
            <a:ext cx="5877968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CD7E2-FED6-0C4E-B342-0834437460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512" y="3219822"/>
            <a:ext cx="6228864" cy="565928"/>
          </a:xfrm>
          <a:effectLst>
            <a:outerShdw dist="38100" dir="2700000" algn="tl" rotWithShape="0">
              <a:prstClr val="black">
                <a:alpha val="58000"/>
              </a:prstClr>
            </a:outerShdw>
          </a:effectLst>
        </p:spPr>
        <p:txBody>
          <a:bodyPr/>
          <a:lstStyle/>
          <a:p>
            <a:r>
              <a:rPr lang="en-US" dirty="0"/>
              <a:t>Cover Style 03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3CD966-6EAF-7341-BDF5-53253F6E2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2787774"/>
            <a:ext cx="6241789" cy="663981"/>
          </a:xfrm>
          <a:effectLst>
            <a:outerShdw dist="38100" dir="2700000" algn="tl" rotWithShape="0">
              <a:prstClr val="black">
                <a:alpha val="58000"/>
              </a:prstClr>
            </a:outerShdw>
          </a:effectLst>
        </p:spPr>
        <p:txBody>
          <a:bodyPr/>
          <a:lstStyle/>
          <a:p>
            <a:r>
              <a:rPr lang="en-US" dirty="0"/>
              <a:t>Sub-title description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C631C0-FF4C-3246-94FA-FCC46DA8D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3716574"/>
            <a:ext cx="3329416" cy="477399"/>
          </a:xfrm>
          <a:effectLst>
            <a:outerShdw dist="38100" dir="2700000" algn="tl" rotWithShape="0">
              <a:prstClr val="black">
                <a:alpha val="58000"/>
              </a:prstClr>
            </a:outerShdw>
          </a:effectLst>
        </p:spPr>
        <p:txBody>
          <a:bodyPr/>
          <a:lstStyle/>
          <a:p>
            <a:r>
              <a:rPr lang="en-US" dirty="0"/>
              <a:t>Created by: Name &amp; Title</a:t>
            </a:r>
            <a:br>
              <a:rPr lang="en-US" dirty="0"/>
            </a:br>
            <a:r>
              <a:rPr lang="en-US" dirty="0"/>
              <a:t>Date: </a:t>
            </a:r>
            <a:r>
              <a:rPr lang="en-US" dirty="0" err="1"/>
              <a:t>xx.xx.xxx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4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C0252-9069-764F-A006-610FE7667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77D23B-C00E-5942-A564-E94A55BEBCA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4A2EC6-E3C2-6948-81EA-CA6CE141139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70BF16-65DA-A544-8F7F-B016C2F2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056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7DEC8B-0618-364A-93D0-496BC149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254DAD-62BE-AC4A-8553-F54A0C7457C1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D4D0E9-0B00-BC48-A351-0990A9C79B12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02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122F58-66AC-A345-A739-EC59BF702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2ED02D-719F-FD4B-9D5A-106951FDF4F8}"/>
              </a:ext>
            </a:extLst>
          </p:cNvPr>
          <p:cNvSpPr txBox="1">
            <a:spLocks/>
          </p:cNvSpPr>
          <p:nvPr/>
        </p:nvSpPr>
        <p:spPr>
          <a:xfrm>
            <a:off x="242554" y="636335"/>
            <a:ext cx="8577917" cy="56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Muli" panose="02000503040000020004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BCEB0E-7137-7841-9DEE-04EDBF7512D2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D0F9BE-9CE4-DC4E-8AE0-E9989D1A9F81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C23A76-DCF0-3847-9F02-5AB28A836613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B07D4F-9203-764C-A0A7-1A2AF3F4D459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891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1FCB7-A8BA-8D46-9901-9712CCC7C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2498FC-A307-DC43-BB3C-A9835EA322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05E22-F673-3E49-BB79-16A37050894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34D878-D206-F04F-A35F-EB46A9521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23502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3D9D2-5467-0142-A8C3-F0C32DC3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416E82-F9A8-7C4B-8425-108EBD183F4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9C6442F-5004-2547-8826-F6FF4DED146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556507-0BF9-274E-904B-6797423C5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74887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046EF-C503-3B47-87E1-8BD0D5813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340CA5-3629-9B4F-91E5-17C0C017A0F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D897B-B0BC-DF46-B749-7FC65CD8074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4F7253-D905-AE41-B8F2-99A3F6794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77648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439BE-4E72-9641-9166-03CBE8F13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Cover Style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F4EBA-F2D7-8041-96E9-A8F680EC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525910"/>
          </a:xfrm>
        </p:spPr>
        <p:txBody>
          <a:bodyPr/>
          <a:lstStyle/>
          <a:p>
            <a:r>
              <a:rPr lang="en-US" dirty="0"/>
              <a:t>Sub-title description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E9721-35E6-4141-B0EB-EFE18AF92B35}"/>
              </a:ext>
            </a:extLst>
          </p:cNvPr>
          <p:cNvSpPr/>
          <p:nvPr/>
        </p:nvSpPr>
        <p:spPr>
          <a:xfrm>
            <a:off x="487509" y="314781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Created by: Name &amp; Title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Date: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xx.xx.xxx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212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5D4EB3-E212-5E41-B6DA-12AEB636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D21337-5BC9-A148-9931-E8AB3E6AC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B3443-B387-1D4F-B9F7-727ACA36E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76745-26DD-AA47-B641-2DB7BDBC296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CEF94C-9686-BF47-91BA-DC5372B6040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A8C43D-B8D8-5848-ADFF-F5904DDAA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90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4D2D7-3792-3141-8B1F-21B199903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CDA8B8-D458-2444-9C15-D76431350B4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9843E43-B001-B341-8270-3D738CB4BB6A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B68676-CF7C-9742-B2BD-4AD5E0D71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18739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4122</TotalTime>
  <Words>463</Words>
  <Application>Microsoft Office PowerPoint</Application>
  <PresentationFormat>On-screen Show (16:9)</PresentationFormat>
  <Paragraphs>69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17</vt:i4>
      </vt:variant>
    </vt:vector>
  </HeadingPairs>
  <TitlesOfParts>
    <vt:vector size="35" baseType="lpstr">
      <vt:lpstr>Muli ExtraBold</vt:lpstr>
      <vt:lpstr>Arial</vt:lpstr>
      <vt:lpstr>Muli</vt:lpstr>
      <vt:lpstr>Wingdings</vt:lpstr>
      <vt:lpstr>맑은 고딕</vt:lpstr>
      <vt:lpstr>Cover and End Slide Master</vt:lpstr>
      <vt:lpstr>Contents Slide Master</vt:lpstr>
      <vt:lpstr>Section Break Slide Master</vt:lpstr>
      <vt:lpstr>Custom Design</vt:lpstr>
      <vt:lpstr>1_Custom Design</vt:lpstr>
      <vt:lpstr>8_Custom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9_Custom Design</vt:lpstr>
      <vt:lpstr>Cover Style 03 Presentation Title</vt:lpstr>
      <vt:lpstr>Cover Style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Add title</vt:lpstr>
      <vt:lpstr>Add title</vt:lpstr>
      <vt:lpstr>Add title</vt:lpstr>
      <vt:lpstr>PowerPoint Presentation</vt:lpstr>
      <vt:lpstr>PowerPoint Presentation</vt:lpstr>
      <vt:lpstr>Add title</vt:lpstr>
      <vt:lpstr>Add title</vt:lpstr>
      <vt:lpstr>Add title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217</cp:revision>
  <dcterms:created xsi:type="dcterms:W3CDTF">2016-11-07T07:00:36Z</dcterms:created>
  <dcterms:modified xsi:type="dcterms:W3CDTF">2024-12-13T07:52:21Z</dcterms:modified>
</cp:coreProperties>
</file>