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97" r:id="rId2"/>
    <p:sldMasterId id="2147483700" r:id="rId3"/>
    <p:sldMasterId id="2147483706" r:id="rId4"/>
    <p:sldMasterId id="2147483711" r:id="rId5"/>
    <p:sldMasterId id="2147483720" r:id="rId6"/>
    <p:sldMasterId id="2147483722" r:id="rId7"/>
  </p:sldMasterIdLst>
  <p:notesMasterIdLst>
    <p:notesMasterId r:id="rId21"/>
  </p:notesMasterIdLst>
  <p:handoutMasterIdLst>
    <p:handoutMasterId r:id="rId22"/>
  </p:handoutMasterIdLst>
  <p:sldIdLst>
    <p:sldId id="256" r:id="rId8"/>
    <p:sldId id="338" r:id="rId9"/>
    <p:sldId id="327" r:id="rId10"/>
    <p:sldId id="328" r:id="rId11"/>
    <p:sldId id="329" r:id="rId12"/>
    <p:sldId id="325" r:id="rId13"/>
    <p:sldId id="332" r:id="rId14"/>
    <p:sldId id="334" r:id="rId15"/>
    <p:sldId id="335" r:id="rId16"/>
    <p:sldId id="336" r:id="rId17"/>
    <p:sldId id="333" r:id="rId18"/>
    <p:sldId id="310" r:id="rId19"/>
    <p:sldId id="326" r:id="rId20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23"/>
      <p:bold r:id="rId24"/>
    </p:embeddedFont>
    <p:embeddedFont>
      <p:font typeface="Muli" panose="02000303000000000000" pitchFamily="2" charset="0"/>
      <p:regular r:id="rId25"/>
      <p:bold r:id="rId26"/>
      <p:italic r:id="rId27"/>
      <p:boldItalic r:id="rId28"/>
    </p:embeddedFont>
    <p:embeddedFont>
      <p:font typeface="Muli Bold" panose="02000803000000000000" pitchFamily="2" charset="0"/>
      <p:bold r:id="rId2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26" autoAdjust="0"/>
    <p:restoredTop sz="95120"/>
  </p:normalViewPr>
  <p:slideViewPr>
    <p:cSldViewPr showGuides="1">
      <p:cViewPr varScale="1">
        <p:scale>
          <a:sx n="140" d="100"/>
          <a:sy n="140" d="100"/>
        </p:scale>
        <p:origin x="1074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59" d="100"/>
          <a:sy n="159" d="100"/>
        </p:scale>
        <p:origin x="4592" y="1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flag&#10;&#10;Description automatically generated">
            <a:extLst>
              <a:ext uri="{FF2B5EF4-FFF2-40B4-BE49-F238E27FC236}">
                <a16:creationId xmlns:a16="http://schemas.microsoft.com/office/drawing/2014/main" id="{60F68C2A-4326-0249-B480-E34F62A687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6DA6C4-A7B4-1943-A96C-7E2CA31D8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5486"/>
            <a:ext cx="1440160" cy="34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D7445C6-A880-3841-8FC9-DA42364A75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0" b="9227"/>
          <a:stretch/>
        </p:blipFill>
        <p:spPr>
          <a:xfrm>
            <a:off x="5491" y="-49559"/>
            <a:ext cx="9138509" cy="519211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0" y="-49559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watercraft, boat, large&#10;&#10;Description automatically generated">
            <a:extLst>
              <a:ext uri="{FF2B5EF4-FFF2-40B4-BE49-F238E27FC236}">
                <a16:creationId xmlns:a16="http://schemas.microsoft.com/office/drawing/2014/main" id="{BD6CCBEA-33D2-B944-B76B-6C058022C5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0" y="-943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plate, train, cake&#10;&#10;Description automatically generated">
            <a:extLst>
              <a:ext uri="{FF2B5EF4-FFF2-40B4-BE49-F238E27FC236}">
                <a16:creationId xmlns:a16="http://schemas.microsoft.com/office/drawing/2014/main" id="{AEE1FE69-052E-AF44-A04E-1272D2902A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-5392" y="-61538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uilding lit up at night&#10;&#10;Description automatically generated">
            <a:extLst>
              <a:ext uri="{FF2B5EF4-FFF2-40B4-BE49-F238E27FC236}">
                <a16:creationId xmlns:a16="http://schemas.microsoft.com/office/drawing/2014/main" id="{1D2B01A4-CDEC-3C43-8DBD-1613E9A402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15736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250D6DC-1BEE-1943-A6D0-CD7A15FA01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56" b="7828"/>
          <a:stretch/>
        </p:blipFill>
        <p:spPr>
          <a:xfrm>
            <a:off x="0" y="-27788"/>
            <a:ext cx="9144000" cy="51703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0" y="-27788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image" Target="../media/image5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7.emf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arge body of water with a city in the background&#10;&#10;Description automatically generated">
            <a:extLst>
              <a:ext uri="{FF2B5EF4-FFF2-40B4-BE49-F238E27FC236}">
                <a16:creationId xmlns:a16="http://schemas.microsoft.com/office/drawing/2014/main" id="{D4E3368B-A612-124D-9D61-86E57F456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31"/>
          <a:stretch/>
        </p:blipFill>
        <p:spPr>
          <a:xfrm>
            <a:off x="0" y="-1"/>
            <a:ext cx="9144000" cy="448355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eyond2020.jpg">
            <a:extLst>
              <a:ext uri="{FF2B5EF4-FFF2-40B4-BE49-F238E27FC236}">
                <a16:creationId xmlns:a16="http://schemas.microsoft.com/office/drawing/2014/main" id="{6694C74C-480A-0146-AA11-D8A47FAE2F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7" b="15626"/>
          <a:stretch/>
        </p:blipFill>
        <p:spPr>
          <a:xfrm>
            <a:off x="0" y="0"/>
            <a:ext cx="9144000" cy="471522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40" r:id="rId3"/>
    <p:sldLayoutId id="2147483738" r:id="rId4"/>
    <p:sldLayoutId id="2147483739" r:id="rId5"/>
    <p:sldLayoutId id="2147483710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1A445-87AF-694B-8B22-83FC41DB2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5882C1-0061-D044-A6B4-FB1D0822218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21E3CF-C5EF-4F43-B290-830373A52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3629F6-CFC8-6640-AF23-53DD50735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51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67386-5867-4A43-911F-EF93010FC5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2BA6EA-EBD8-5F44-B6D8-E6F4481497A9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F1D8F5-0505-0F4D-AE13-F1CA6385D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0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2CC6C-4A4E-824C-8410-B91BFCAAA4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/>
              <a:t>Cover Style 02 </a:t>
            </a:r>
            <a:r>
              <a:rPr lang="en-US" altLang="ko-KR" sz="2800" dirty="0">
                <a:ea typeface="맑은 고딕" pitchFamily="50" charset="-127"/>
              </a:rPr>
              <a:t>PRESENTATION TITLE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8ABBAD-40F0-F046-AED5-6171A2A37A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4EB50B-5315-0045-A34F-1E0C75129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7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0DD491-D522-2B43-B87C-0BD898F20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270C85-C110-1D47-BA55-871191BB3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813F1-094E-954E-A926-4AC809D8865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98DF1F-52D4-1C46-B3FE-65E60189D35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C85EF9-4A48-134F-9C51-4EF62B0B0D0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8363A8-B554-284C-B3A3-4E53ACCD5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416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5CD88-779C-C14F-953B-E93FE377AC6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34C1387-EC6A-294D-AB41-5342E2266511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7F0FE9-3406-0447-8640-775475E7863E}"/>
              </a:ext>
            </a:extLst>
          </p:cNvPr>
          <p:cNvSpPr txBox="1"/>
          <p:nvPr/>
        </p:nvSpPr>
        <p:spPr>
          <a:xfrm>
            <a:off x="395536" y="20478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Muli Bold"/>
              </a:rPr>
              <a:t>Add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699894-0B2F-A347-913B-39BE7F905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1920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3990</TotalTime>
  <Words>250</Words>
  <Application>Microsoft Office PowerPoint</Application>
  <PresentationFormat>On-screen Show (16:9)</PresentationFormat>
  <Paragraphs>42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Muli Bold</vt:lpstr>
      <vt:lpstr>Arial</vt:lpstr>
      <vt:lpstr>Muli</vt:lpstr>
      <vt:lpstr>맑은 고딕</vt:lpstr>
      <vt:lpstr>Wingdings</vt:lpstr>
      <vt:lpstr>Cover and End Slide Master</vt:lpstr>
      <vt:lpstr>Custom Design</vt:lpstr>
      <vt:lpstr>1_Custom Design</vt:lpstr>
      <vt:lpstr>3_Custom Design</vt:lpstr>
      <vt:lpstr>4_Custom Design</vt:lpstr>
      <vt:lpstr>5_Custom Design</vt:lpstr>
      <vt:lpstr>6_Custom Design</vt:lpstr>
      <vt:lpstr>Cover Style 01 PRESENTATION TITLE</vt:lpstr>
      <vt:lpstr>Cover Style 02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PowerPoint Presentation</vt:lpstr>
      <vt:lpstr>PowerPoint Presentation</vt:lpstr>
      <vt:lpstr>PowerPoint Presentation</vt:lpstr>
      <vt:lpstr>PowerPoint Presentation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214</cp:revision>
  <dcterms:created xsi:type="dcterms:W3CDTF">2016-11-07T07:00:36Z</dcterms:created>
  <dcterms:modified xsi:type="dcterms:W3CDTF">2024-12-13T07:22:48Z</dcterms:modified>
</cp:coreProperties>
</file>