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1" r:id="rId1"/>
    <p:sldMasterId id="2147483697" r:id="rId2"/>
    <p:sldMasterId id="2147483700" r:id="rId3"/>
    <p:sldMasterId id="2147483706" r:id="rId4"/>
    <p:sldMasterId id="2147483711" r:id="rId5"/>
    <p:sldMasterId id="2147483741" r:id="rId6"/>
    <p:sldMasterId id="2147483720" r:id="rId7"/>
    <p:sldMasterId id="2147483722" r:id="rId8"/>
  </p:sldMasterIdLst>
  <p:notesMasterIdLst>
    <p:notesMasterId r:id="rId20"/>
  </p:notesMasterIdLst>
  <p:handoutMasterIdLst>
    <p:handoutMasterId r:id="rId21"/>
  </p:handoutMasterIdLst>
  <p:sldIdLst>
    <p:sldId id="300" r:id="rId9"/>
    <p:sldId id="327" r:id="rId10"/>
    <p:sldId id="328" r:id="rId11"/>
    <p:sldId id="329" r:id="rId12"/>
    <p:sldId id="335" r:id="rId13"/>
    <p:sldId id="337" r:id="rId14"/>
    <p:sldId id="332" r:id="rId15"/>
    <p:sldId id="333" r:id="rId16"/>
    <p:sldId id="334" r:id="rId17"/>
    <p:sldId id="310" r:id="rId18"/>
    <p:sldId id="326" r:id="rId19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22"/>
      <p:bold r:id="rId23"/>
    </p:embeddedFont>
    <p:embeddedFont>
      <p:font typeface="Muli" panose="02000303000000000000" pitchFamily="2" charset="0"/>
      <p:regular r:id="rId24"/>
      <p:bold r:id="rId25"/>
      <p:italic r:id="rId26"/>
      <p:boldItalic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79"/>
    <a:srgbClr val="D7A800"/>
    <a:srgbClr val="D6D6D6"/>
    <a:srgbClr val="AA7900"/>
    <a:srgbClr val="0096FF"/>
    <a:srgbClr val="00AAD6"/>
    <a:srgbClr val="0DD2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4" autoAdjust="0"/>
    <p:restoredTop sz="95111"/>
  </p:normalViewPr>
  <p:slideViewPr>
    <p:cSldViewPr showGuides="1">
      <p:cViewPr varScale="1">
        <p:scale>
          <a:sx n="140" d="100"/>
          <a:sy n="140" d="100"/>
        </p:scale>
        <p:origin x="888" y="120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41" d="100"/>
          <a:sy n="141" d="100"/>
        </p:scale>
        <p:origin x="4112" y="2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font" Target="fonts/font3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1E857-FA80-42FD-B162-41B2A2E1E1C0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5F6BE-D3C4-49DD-B713-542D433C8B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008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3F161-EA16-4540-AD6C-54BDB9687A6A}" type="datetimeFigureOut">
              <a:rPr lang="ko-KR" altLang="en-US" smtClean="0"/>
              <a:t>2024-12-13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AE9C2-5881-4A10-94B1-2302DB8795F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3359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63585A1-5A93-474B-9DC1-1E060119AA18}"/>
              </a:ext>
            </a:extLst>
          </p:cNvPr>
          <p:cNvSpPr/>
          <p:nvPr userDrawn="1"/>
        </p:nvSpPr>
        <p:spPr>
          <a:xfrm>
            <a:off x="-1" y="0"/>
            <a:ext cx="4602397" cy="4323783"/>
          </a:xfrm>
          <a:prstGeom prst="rect">
            <a:avLst/>
          </a:prstGeom>
          <a:solidFill>
            <a:schemeClr val="tx2">
              <a:lumMod val="50000"/>
              <a:alpha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40F4C1C-A977-2A43-8695-ACCF7B57BE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09" y="1037301"/>
            <a:ext cx="3810267" cy="1102519"/>
          </a:xfrm>
          <a:prstGeom prst="rect">
            <a:avLst/>
          </a:prstGeom>
        </p:spPr>
        <p:txBody>
          <a:bodyPr/>
          <a:lstStyle>
            <a:lvl1pPr algn="l">
              <a:defRPr sz="2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233982A-8A2C-C645-B059-D1CD8B3EE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09" y="2333872"/>
            <a:ext cx="3810267" cy="74193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5E3FED6-8E5A-ED4A-ABF0-5591A6619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509" y="3222395"/>
            <a:ext cx="1911675" cy="477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512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23AF3D3-171F-3E42-9CDA-4F8F2859F6B4}"/>
              </a:ext>
            </a:extLst>
          </p:cNvPr>
          <p:cNvSpPr/>
          <p:nvPr userDrawn="1"/>
        </p:nvSpPr>
        <p:spPr>
          <a:xfrm>
            <a:off x="0" y="0"/>
            <a:ext cx="9144001" cy="51435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612A5D1-281A-E848-A223-31CCFADBB3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274826"/>
            <a:ext cx="4560047" cy="931312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86F2F78-48D9-1E4B-8F08-DE2ADF02A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456541"/>
            <a:ext cx="4560047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0EF4CCB-E592-F04C-A508-ED677039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8620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6C8EC5-9980-4C49-9C8C-7B71D1A2393C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F441CA85-C019-4C43-BB25-332077135117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Picture 21" descr="UST_L4_white.eps">
              <a:extLst>
                <a:ext uri="{FF2B5EF4-FFF2-40B4-BE49-F238E27FC236}">
                  <a16:creationId xmlns:a16="http://schemas.microsoft.com/office/drawing/2014/main" id="{B92E52F4-5ED6-CE4F-9288-CB5F6F3430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9065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E95537A-BBCC-0740-A8FD-4CC4302042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>
            <a:normAutofit/>
          </a:bodyPr>
          <a:lstStyle>
            <a:lvl1pPr algn="ctr"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D52D533-51A4-014E-82E2-226277F21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5F5BB32-0A17-744A-BF98-5BB52B7DC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EC03519-51BF-2147-9FE8-9E9DDCD15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C0C6D2-0806-7544-84E2-13A8C37B7D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5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4396133-E786-D64D-90E1-34A8BE0FF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483517"/>
            <a:ext cx="7859216" cy="5801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72DA36-35DB-ED43-8DD4-766A9BD93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200150"/>
            <a:ext cx="7859216" cy="3078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45F2C3D-EEE9-054C-A1D6-3709CE20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374E3E4-449E-B044-9A5E-FAE893E4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58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F33E590-CD53-A043-A6D7-DE37C5FAC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>
            <a:normAutofit/>
          </a:bodyPr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3D29B3-A120-D445-85C9-BCEDD6A9E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0C8ADD-D6BA-B84F-B55F-C93F7B04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3FAB9D1-88FA-2D49-93E8-40B588F43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76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F9AA82C-D916-1344-8B22-6961870A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367566"/>
            <a:ext cx="7859216" cy="857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6CF094-E71F-F54D-AB8E-887785DD5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7584" y="1200151"/>
            <a:ext cx="3668216" cy="3147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BA74720-C213-4D46-B73C-7A28B920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8584" y="1200151"/>
            <a:ext cx="3668216" cy="3147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A864191-E915-7640-BB82-D74110514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4EDE831-2293-7A43-85C4-A28B6C229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73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2872D67-C952-6C43-ADEB-A7D4A842D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418" y="478849"/>
            <a:ext cx="7854381" cy="58477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C7AD202-08DE-AC4E-853E-98AF93FD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47AF1A7-15F6-1C4D-8BA2-EC65366F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94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1C5104-FD4F-F64E-9297-EA1E5553C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E1D8AA-1C22-214F-A09C-23606F08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5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7E3C500-D5CC-CB46-A7AE-B67EE6498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C12E7FB-88A5-3547-B79B-A3BBE26F0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241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70F6A954-B4C0-A14C-ABED-5AD2CD5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41613" y="204788"/>
            <a:ext cx="5187463" cy="41132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374B676-3E5A-8440-963D-4F5BFA6FE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2A4881B-EE6D-D848-8782-B3956E64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80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245BA94-E526-5C48-A520-05BD5B98F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356219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31BC04C-E61C-0C4F-BD71-606A45553E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216144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955F882-7786-7344-926D-FD42D29684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3781669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83AB33A-31DC-B847-B12D-72F1AF466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D24FF64-CECB-D14F-8CE4-16D9EF78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63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E95537A-BBCC-0740-A8FD-4CC4302042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D52D533-51A4-014E-82E2-226277F21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5F5BB32-0A17-744A-BF98-5BB52B7DC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EC03519-51BF-2147-9FE8-9E9DDCD15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0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508B2A3-9F24-8A49-B79C-150D852A7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509" y="1639051"/>
            <a:ext cx="5150653" cy="585896"/>
          </a:xfrm>
          <a:prstGeom prst="rect">
            <a:avLst/>
          </a:prstGeom>
        </p:spPr>
        <p:txBody>
          <a:bodyPr/>
          <a:lstStyle>
            <a:lvl1pPr algn="l">
              <a:defRPr sz="2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B5A559A-05E9-8149-AD08-1077C356D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09" y="2336215"/>
            <a:ext cx="5150653" cy="69043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6983585-C5D5-294A-AA77-10565159E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7509" y="3222395"/>
            <a:ext cx="1911675" cy="477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549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4396133-E786-D64D-90E1-34A8BE0FF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483517"/>
            <a:ext cx="7859216" cy="58010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372DA36-35DB-ED43-8DD4-766A9BD93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200150"/>
            <a:ext cx="7859216" cy="3078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45F2C3D-EEE9-054C-A1D6-3709CE20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374E3E4-449E-B044-9A5E-FAE893E4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82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F33E590-CD53-A043-A6D7-DE37C5FAC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>
            <a:normAutofit/>
          </a:bodyPr>
          <a:lstStyle>
            <a:lvl1pPr algn="l">
              <a:defRPr sz="3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D3D29B3-A120-D445-85C9-BCEDD6A9E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>
            <a:normAutofit/>
          </a:bodyPr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0C8ADD-D6BA-B84F-B55F-C93F7B04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3FAB9D1-88FA-2D49-93E8-40B588F43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62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F9AA82C-D916-1344-8B22-6961870A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367566"/>
            <a:ext cx="7859216" cy="857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6CF094-E71F-F54D-AB8E-887785DD5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7584" y="1200151"/>
            <a:ext cx="3668216" cy="3147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BA74720-C213-4D46-B73C-7A28B9205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8584" y="1200151"/>
            <a:ext cx="3668216" cy="3147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A864191-E915-7640-BB82-D74110514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4EDE831-2293-7A43-85C4-A28B6C229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114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2872D67-C952-6C43-ADEB-A7D4A842D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418" y="478849"/>
            <a:ext cx="7854381" cy="58477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C7AD202-08DE-AC4E-853E-98AF93FD1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47AF1A7-15F6-1C4D-8BA2-EC65366F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78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1C5104-FD4F-F64E-9297-EA1E5553C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E1D8AA-1C22-214F-A09C-23606F08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633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7E3C500-D5CC-CB46-A7AE-B67EE6498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0C12E7FB-88A5-3547-B79B-A3BBE26F0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241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70F6A954-B4C0-A14C-ABED-5AD2CD595F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41613" y="204788"/>
            <a:ext cx="5187463" cy="41132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374B676-3E5A-8440-963D-4F5BFA6FE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2A4881B-EE6D-D848-8782-B3956E64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302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245BA94-E526-5C48-A520-05BD5B98F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356219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31BC04C-E61C-0C4F-BD71-606A45553E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216144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955F882-7786-7344-926D-FD42D29684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3781669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83AB33A-31DC-B847-B12D-72F1AF466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698880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D24FF64-CECB-D14F-8CE4-16D9EF78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05600" y="4698880"/>
            <a:ext cx="2133600" cy="274637"/>
          </a:xfrm>
          <a:prstGeom prst="rect">
            <a:avLst/>
          </a:prstGeom>
        </p:spPr>
        <p:txBody>
          <a:bodyPr/>
          <a:lstStyle/>
          <a:p>
            <a:fld id="{11C0C6D2-0806-7544-84E2-13A8C37B7D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1243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73907CB-8704-B141-87A9-9F4D25910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3922" y="1856154"/>
            <a:ext cx="3770923" cy="439615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4CCA59C-2B24-5740-B055-A81D5E23B2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3922" y="2348035"/>
            <a:ext cx="3770923" cy="49481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760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253A618-A4B0-AD44-87CB-C716EB6C7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3155" y="1416539"/>
            <a:ext cx="5177691" cy="439615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890E5D2-9B2E-5849-9C30-1926C8901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3155" y="1908420"/>
            <a:ext cx="5177691" cy="4948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75177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030D0A4-A396-4345-907B-12ABEC3DB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4928" y="843558"/>
            <a:ext cx="5984565" cy="808485"/>
          </a:xfrm>
          <a:prstGeom prst="rect">
            <a:avLst/>
          </a:prstGeom>
        </p:spPr>
        <p:txBody>
          <a:bodyPr/>
          <a:lstStyle>
            <a:lvl1pPr algn="ctr">
              <a:defRPr sz="2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39B751C-8FD9-3A40-AE76-17AB11085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4928" y="1653811"/>
            <a:ext cx="5984565" cy="54872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F9C023E-9514-EF4E-9EB7-CD380878E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4928" y="2227748"/>
            <a:ext cx="5984565" cy="4773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88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DB0EBA7-6087-E741-AAE8-2E77C5D48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512" y="1933815"/>
            <a:ext cx="6228864" cy="565928"/>
          </a:xfrm>
          <a:prstGeom prst="rect">
            <a:avLst/>
          </a:prstGeom>
        </p:spPr>
        <p:txBody>
          <a:bodyPr/>
          <a:lstStyle>
            <a:lvl1pPr algn="l">
              <a:defRPr sz="2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99A8CF3-1249-E34E-9D63-4B94892A0C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587" y="1269833"/>
            <a:ext cx="6241789" cy="66398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0B30BAE-77A7-3741-A9DB-2FFC4B2CF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4512" y="2513813"/>
            <a:ext cx="3329416" cy="477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81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366FFC5-CD6B-B042-BE57-2967171684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423" cy="51435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CD3BA2C-510C-6049-A06A-206CE7A3A989}"/>
              </a:ext>
            </a:extLst>
          </p:cNvPr>
          <p:cNvSpPr/>
          <p:nvPr userDrawn="1"/>
        </p:nvSpPr>
        <p:spPr>
          <a:xfrm>
            <a:off x="-5491" y="0"/>
            <a:ext cx="9144000" cy="5143499"/>
          </a:xfrm>
          <a:prstGeom prst="rect">
            <a:avLst/>
          </a:prstGeom>
          <a:solidFill>
            <a:schemeClr val="tx2">
              <a:lumMod val="50000"/>
              <a:alpha val="8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1E8A1D9-72F4-264E-9740-39F452A9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7395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A3DF5EF6-C263-AD40-975B-55124E6EE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60" y="1614774"/>
            <a:ext cx="7772400" cy="93131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id="{5D53D1B9-92EC-DF47-B901-F7E6220388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860" y="2173946"/>
            <a:ext cx="6400800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9054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0D22DC-7976-9C40-A6DF-C4649830AD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971" b="14257"/>
          <a:stretch/>
        </p:blipFill>
        <p:spPr>
          <a:xfrm>
            <a:off x="-422" y="-37564"/>
            <a:ext cx="9144844" cy="521524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8E7BAD-1ACC-1B4B-970F-74C13F312704}"/>
              </a:ext>
            </a:extLst>
          </p:cNvPr>
          <p:cNvSpPr/>
          <p:nvPr userDrawn="1"/>
        </p:nvSpPr>
        <p:spPr>
          <a:xfrm>
            <a:off x="-17690" y="-37565"/>
            <a:ext cx="9144000" cy="5215248"/>
          </a:xfrm>
          <a:prstGeom prst="rect">
            <a:avLst/>
          </a:prstGeom>
          <a:solidFill>
            <a:schemeClr val="tx2">
              <a:lumMod val="50000"/>
              <a:alpha val="7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1E8A1D9-72F4-264E-9740-39F452A9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7395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8819337A-A8EC-054C-9689-225BCAB08D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60" y="1614774"/>
            <a:ext cx="7772400" cy="93131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41CBF767-5184-6642-A764-A5158F42D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860" y="2173946"/>
            <a:ext cx="6400800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28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building, large, white&#10;&#10;Description automatically generated">
            <a:extLst>
              <a:ext uri="{FF2B5EF4-FFF2-40B4-BE49-F238E27FC236}">
                <a16:creationId xmlns:a16="http://schemas.microsoft.com/office/drawing/2014/main" id="{782AE302-DA49-534A-8795-96159242C1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90" y="0"/>
            <a:ext cx="9144000" cy="5143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68E7BAD-1ACC-1B4B-970F-74C13F312704}"/>
              </a:ext>
            </a:extLst>
          </p:cNvPr>
          <p:cNvSpPr/>
          <p:nvPr userDrawn="1"/>
        </p:nvSpPr>
        <p:spPr>
          <a:xfrm>
            <a:off x="-5190" y="14792"/>
            <a:ext cx="9144000" cy="5127764"/>
          </a:xfrm>
          <a:prstGeom prst="rect">
            <a:avLst/>
          </a:prstGeom>
          <a:solidFill>
            <a:schemeClr val="tx2">
              <a:lumMod val="50000"/>
              <a:alpha val="7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1E8A1D9-72F4-264E-9740-39F452A9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7395" y="458062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8819337A-A8EC-054C-9689-225BCAB08D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860" y="1614774"/>
            <a:ext cx="7772400" cy="93131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41CBF767-5184-6642-A764-A5158F42D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860" y="2173946"/>
            <a:ext cx="6400800" cy="10315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35794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250D6DC-1BEE-1943-A6D0-CD7A15FA017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56" b="7828"/>
          <a:stretch/>
        </p:blipFill>
        <p:spPr>
          <a:xfrm>
            <a:off x="0" y="-27788"/>
            <a:ext cx="9144000" cy="51703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53B1A0-F2BA-384D-9ECA-C64ADDB22D86}"/>
              </a:ext>
            </a:extLst>
          </p:cNvPr>
          <p:cNvSpPr/>
          <p:nvPr userDrawn="1"/>
        </p:nvSpPr>
        <p:spPr>
          <a:xfrm>
            <a:off x="0" y="-27788"/>
            <a:ext cx="9144000" cy="5199076"/>
          </a:xfrm>
          <a:prstGeom prst="rect">
            <a:avLst/>
          </a:prstGeom>
          <a:solidFill>
            <a:schemeClr val="tx2">
              <a:lumMod val="50000"/>
              <a:alpha val="8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A4426941-7D2F-6B4E-98A1-D82462AC4E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2419" y="636335"/>
            <a:ext cx="7772400" cy="567263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9AFD1F9-9A10-7B46-B132-46945A143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2418" y="1496971"/>
            <a:ext cx="7772399" cy="3010194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Wingdings" pitchFamily="2" charset="2"/>
              <a:buChar char="§"/>
              <a:defRPr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4846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D7445C6-A880-3841-8FC9-DA42364A75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00" b="9227"/>
          <a:stretch/>
        </p:blipFill>
        <p:spPr>
          <a:xfrm>
            <a:off x="5491" y="-49559"/>
            <a:ext cx="9138509" cy="51921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0BE306F-F09F-FE4D-8B4A-890F1F60B099}"/>
              </a:ext>
            </a:extLst>
          </p:cNvPr>
          <p:cNvSpPr/>
          <p:nvPr userDrawn="1"/>
        </p:nvSpPr>
        <p:spPr>
          <a:xfrm>
            <a:off x="0" y="-49559"/>
            <a:ext cx="9144000" cy="5199076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33B2A7-70F9-BC46-8659-573069711D4E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2FD0A99C-0DFC-C04D-A341-3650903223CF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 descr="UST_L4_white.eps">
              <a:extLst>
                <a:ext uri="{FF2B5EF4-FFF2-40B4-BE49-F238E27FC236}">
                  <a16:creationId xmlns:a16="http://schemas.microsoft.com/office/drawing/2014/main" id="{4FB37CEF-2387-5C41-AAF3-B3573DCE8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64CA5A2A-4657-984A-B130-BBA7B56193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2419" y="636335"/>
            <a:ext cx="7772400" cy="567263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63E2E080-1A76-9D44-A79E-97B85777A6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2418" y="1496971"/>
            <a:ext cx="7772399" cy="3010194"/>
          </a:xfrm>
          <a:prstGeom prst="rect">
            <a:avLst/>
          </a:prstGeom>
        </p:spPr>
        <p:txBody>
          <a:bodyPr/>
          <a:lstStyle>
            <a:lvl1pPr marL="342900" indent="-342900" algn="l">
              <a:buFont typeface="Wingdings" pitchFamily="2" charset="2"/>
              <a:buChar char="§"/>
              <a:defRPr sz="14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9008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5.emf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8.jpe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5.emf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35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aerial view of a city&#10;&#10;Description automatically generated">
            <a:extLst>
              <a:ext uri="{FF2B5EF4-FFF2-40B4-BE49-F238E27FC236}">
                <a16:creationId xmlns:a16="http://schemas.microsoft.com/office/drawing/2014/main" id="{164EE3AB-E6AA-FB41-BA4D-5DB967140FC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659C2CB-E4AF-C543-8C69-76AC6570E984}"/>
              </a:ext>
            </a:extLst>
          </p:cNvPr>
          <p:cNvSpPr/>
          <p:nvPr userDrawn="1"/>
        </p:nvSpPr>
        <p:spPr>
          <a:xfrm flipV="1">
            <a:off x="1" y="4335419"/>
            <a:ext cx="9143999" cy="808080"/>
          </a:xfrm>
          <a:prstGeom prst="rect">
            <a:avLst/>
          </a:prstGeom>
          <a:solidFill>
            <a:srgbClr val="003366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Muli"/>
            </a:endParaRPr>
          </a:p>
        </p:txBody>
      </p:sp>
      <p:pic>
        <p:nvPicPr>
          <p:cNvPr id="9" name="Picture 8" descr="e_UST_L3_white.eps">
            <a:extLst>
              <a:ext uri="{FF2B5EF4-FFF2-40B4-BE49-F238E27FC236}">
                <a16:creationId xmlns:a16="http://schemas.microsoft.com/office/drawing/2014/main" id="{6624E895-A3EE-E849-B1DC-35084406CAF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4512127"/>
            <a:ext cx="1765735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eyond2020.jpg">
            <a:extLst>
              <a:ext uri="{FF2B5EF4-FFF2-40B4-BE49-F238E27FC236}">
                <a16:creationId xmlns:a16="http://schemas.microsoft.com/office/drawing/2014/main" id="{6694C74C-480A-0146-AA11-D8A47FAE2F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7" b="15626"/>
          <a:stretch/>
        </p:blipFill>
        <p:spPr>
          <a:xfrm>
            <a:off x="0" y="0"/>
            <a:ext cx="9144000" cy="471522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9CB6DF-C119-0440-B71E-0BE775858CE1}"/>
              </a:ext>
            </a:extLst>
          </p:cNvPr>
          <p:cNvSpPr/>
          <p:nvPr userDrawn="1"/>
        </p:nvSpPr>
        <p:spPr>
          <a:xfrm flipV="1">
            <a:off x="1" y="4512127"/>
            <a:ext cx="9143999" cy="631372"/>
          </a:xfrm>
          <a:prstGeom prst="rect">
            <a:avLst/>
          </a:prstGeom>
          <a:solidFill>
            <a:srgbClr val="003366"/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Muli"/>
            </a:endParaRPr>
          </a:p>
        </p:txBody>
      </p:sp>
      <p:pic>
        <p:nvPicPr>
          <p:cNvPr id="9" name="Picture 8" descr="e_UST_L3_white.eps">
            <a:extLst>
              <a:ext uri="{FF2B5EF4-FFF2-40B4-BE49-F238E27FC236}">
                <a16:creationId xmlns:a16="http://schemas.microsoft.com/office/drawing/2014/main" id="{E2323653-D6E2-B14C-848F-86FD6348224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1" y="4630240"/>
            <a:ext cx="1498600" cy="36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8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04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40" r:id="rId3"/>
    <p:sldLayoutId id="2147483738" r:id="rId4"/>
    <p:sldLayoutId id="2147483739" r:id="rId5"/>
    <p:sldLayoutId id="2147483710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9BA8C85-417E-A144-A2FC-20AC29E59C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56" b="7828"/>
          <a:stretch/>
        </p:blipFill>
        <p:spPr>
          <a:xfrm>
            <a:off x="0" y="-27788"/>
            <a:ext cx="9144000" cy="517034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611F82C-4C13-1042-9E50-91D4E646E095}"/>
              </a:ext>
            </a:extLst>
          </p:cNvPr>
          <p:cNvSpPr/>
          <p:nvPr userDrawn="1"/>
        </p:nvSpPr>
        <p:spPr>
          <a:xfrm>
            <a:off x="0" y="-27788"/>
            <a:ext cx="9144000" cy="5199076"/>
          </a:xfrm>
          <a:prstGeom prst="rect">
            <a:avLst/>
          </a:prstGeom>
          <a:solidFill>
            <a:schemeClr val="tx2">
              <a:lumMod val="50000"/>
              <a:alpha val="8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BC073D0-A53D-C044-9A19-BFB7C9D76D8C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26A5540-D2C7-3841-A701-A3F41CAF805C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19" descr="UST_L4_white.eps">
              <a:extLst>
                <a:ext uri="{FF2B5EF4-FFF2-40B4-BE49-F238E27FC236}">
                  <a16:creationId xmlns:a16="http://schemas.microsoft.com/office/drawing/2014/main" id="{B055C71E-D9A2-0843-B190-940A5D2F7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6C42176-D1ED-C944-B011-D07E19E33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418" y="478849"/>
            <a:ext cx="7854382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29FBED7-6343-4E4B-84AF-5BDD1E2B9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2418" y="1200150"/>
            <a:ext cx="7854382" cy="3078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84CCD94-D764-BD4F-9FB8-D56F2491C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68620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23B9130-67FB-1043-98DD-EACE2F2FE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139" y="4686209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3F94D5-381C-B041-837D-11FDDB7301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2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8BC073D0-A53D-C044-9A19-BFB7C9D76D8C}"/>
              </a:ext>
            </a:extLst>
          </p:cNvPr>
          <p:cNvGrpSpPr/>
          <p:nvPr userDrawn="1"/>
        </p:nvGrpSpPr>
        <p:grpSpPr>
          <a:xfrm>
            <a:off x="-5190" y="4167985"/>
            <a:ext cx="974571" cy="974571"/>
            <a:chOff x="5491" y="4185101"/>
            <a:chExt cx="974571" cy="974571"/>
          </a:xfrm>
        </p:grpSpPr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C26A5540-D2C7-3841-A701-A3F41CAF805C}"/>
                </a:ext>
              </a:extLst>
            </p:cNvPr>
            <p:cNvSpPr/>
            <p:nvPr/>
          </p:nvSpPr>
          <p:spPr>
            <a:xfrm>
              <a:off x="5491" y="4185101"/>
              <a:ext cx="974571" cy="974571"/>
            </a:xfrm>
            <a:prstGeom prst="rtTriangle">
              <a:avLst/>
            </a:prstGeom>
            <a:solidFill>
              <a:srgbClr val="053A6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19" descr="UST_L4_white.eps">
              <a:extLst>
                <a:ext uri="{FF2B5EF4-FFF2-40B4-BE49-F238E27FC236}">
                  <a16:creationId xmlns:a16="http://schemas.microsoft.com/office/drawing/2014/main" id="{B055C71E-D9A2-0843-B190-940A5D2F7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6298"/>
            <a:stretch/>
          </p:blipFill>
          <p:spPr>
            <a:xfrm>
              <a:off x="199585" y="4693906"/>
              <a:ext cx="224324" cy="302687"/>
            </a:xfrm>
            <a:prstGeom prst="rect">
              <a:avLst/>
            </a:prstGeom>
          </p:spPr>
        </p:pic>
      </p:grp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6C42176-D1ED-C944-B011-D07E19E33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418" y="478849"/>
            <a:ext cx="7854382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29FBED7-6343-4E4B-84AF-5BDD1E2B9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2418" y="1200150"/>
            <a:ext cx="7854382" cy="3078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84CCD94-D764-BD4F-9FB8-D56F2491CF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686209"/>
            <a:ext cx="2895600" cy="274637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23B9130-67FB-1043-98DD-EACE2F2FE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139" y="4686209"/>
            <a:ext cx="2133600" cy="274637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3F94D5-381C-B041-837D-11FDDB7301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3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F82B8E3-5EF2-7944-B3BF-9022305D476A}"/>
              </a:ext>
            </a:extLst>
          </p:cNvPr>
          <p:cNvSpPr/>
          <p:nvPr userDrawn="1"/>
        </p:nvSpPr>
        <p:spPr>
          <a:xfrm flipV="1">
            <a:off x="0" y="0"/>
            <a:ext cx="9143999" cy="5143500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 dirty="0">
              <a:latin typeface="Muli"/>
            </a:endParaRPr>
          </a:p>
        </p:txBody>
      </p:sp>
      <p:pic>
        <p:nvPicPr>
          <p:cNvPr id="8" name="Picture 7" descr="e_UST_L3_white.eps">
            <a:extLst>
              <a:ext uri="{FF2B5EF4-FFF2-40B4-BE49-F238E27FC236}">
                <a16:creationId xmlns:a16="http://schemas.microsoft.com/office/drawing/2014/main" id="{9A1F1F75-6918-2F4C-A1CD-CB2C99E728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57" y="2070924"/>
            <a:ext cx="1765735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8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_UST4C_C3_blue.eps">
            <a:extLst>
              <a:ext uri="{FF2B5EF4-FFF2-40B4-BE49-F238E27FC236}">
                <a16:creationId xmlns:a16="http://schemas.microsoft.com/office/drawing/2014/main" id="{69C049E9-4288-374F-83BC-4AAE565356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195" y="3556001"/>
            <a:ext cx="1653610" cy="122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77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439BE-4E72-9641-9166-03CBE8F132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Cover Style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9F4EBA-F2D7-8041-96E9-A8F680EC3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509" y="2333872"/>
            <a:ext cx="3810267" cy="525910"/>
          </a:xfrm>
        </p:spPr>
        <p:txBody>
          <a:bodyPr/>
          <a:lstStyle/>
          <a:p>
            <a:r>
              <a:rPr lang="en-US" dirty="0">
                <a:latin typeface="+mj-lt"/>
              </a:rPr>
              <a:t>Sub-title description</a:t>
            </a:r>
          </a:p>
          <a:p>
            <a:endParaRPr lang="en-US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0E9721-35E6-4141-B0EB-EFE18AF92B35}"/>
              </a:ext>
            </a:extLst>
          </p:cNvPr>
          <p:cNvSpPr/>
          <p:nvPr/>
        </p:nvSpPr>
        <p:spPr>
          <a:xfrm>
            <a:off x="487509" y="314781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</a:rPr>
              <a:t>Created by: Name &amp; Title</a:t>
            </a:r>
            <a:br>
              <a:rPr lang="en-US" sz="1400" dirty="0">
                <a:solidFill>
                  <a:schemeClr val="bg1"/>
                </a:solidFill>
                <a:latin typeface="+mj-lt"/>
              </a:rPr>
            </a:br>
            <a:r>
              <a:rPr lang="en-US" sz="1400" dirty="0">
                <a:solidFill>
                  <a:schemeClr val="bg1"/>
                </a:solidFill>
                <a:latin typeface="+mj-lt"/>
              </a:rPr>
              <a:t>Date: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xx.xx.xxx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683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B28D1-AE82-6440-B2E0-58C24FE95A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A9B2EA-9EFD-C14B-A5B9-D71CC7B35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3922" y="2499742"/>
            <a:ext cx="3770923" cy="494811"/>
          </a:xfrm>
        </p:spPr>
        <p:txBody>
          <a:bodyPr/>
          <a:lstStyle/>
          <a:p>
            <a:r>
              <a:rPr lang="en-US" dirty="0"/>
              <a:t>For further information: xx</a:t>
            </a:r>
          </a:p>
        </p:txBody>
      </p:sp>
    </p:spTree>
    <p:extLst>
      <p:ext uri="{BB962C8B-B14F-4D97-AF65-F5344CB8AC3E}">
        <p14:creationId xmlns:p14="http://schemas.microsoft.com/office/powerpoint/2010/main" val="2123479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6F8F1-B0E8-CF4B-863B-810D3AD64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3155" y="1563638"/>
            <a:ext cx="5177691" cy="1152128"/>
          </a:xfrm>
        </p:spPr>
        <p:txBody>
          <a:bodyPr/>
          <a:lstStyle/>
          <a:p>
            <a:r>
              <a:rPr lang="en-US" sz="4800" b="1" dirty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326585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FA8367E-892F-504A-97C5-4F8744CFBC96}"/>
              </a:ext>
            </a:extLst>
          </p:cNvPr>
          <p:cNvSpPr txBox="1">
            <a:spLocks/>
          </p:cNvSpPr>
          <p:nvPr/>
        </p:nvSpPr>
        <p:spPr>
          <a:xfrm>
            <a:off x="685800" y="1597210"/>
            <a:ext cx="7772400" cy="93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Section Divider Style A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7DDAB1A-AAD8-2342-9110-1337BFC375FA}"/>
              </a:ext>
            </a:extLst>
          </p:cNvPr>
          <p:cNvSpPr txBox="1">
            <a:spLocks/>
          </p:cNvSpPr>
          <p:nvPr/>
        </p:nvSpPr>
        <p:spPr>
          <a:xfrm>
            <a:off x="685800" y="2139702"/>
            <a:ext cx="6400800" cy="10315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44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48A92C0-A98F-634F-B493-EBCCE0449695}"/>
              </a:ext>
            </a:extLst>
          </p:cNvPr>
          <p:cNvSpPr txBox="1">
            <a:spLocks/>
          </p:cNvSpPr>
          <p:nvPr/>
        </p:nvSpPr>
        <p:spPr>
          <a:xfrm>
            <a:off x="685800" y="1597210"/>
            <a:ext cx="7772400" cy="93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Section Divider Style B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16B047-D273-9F47-9E80-0745107571BA}"/>
              </a:ext>
            </a:extLst>
          </p:cNvPr>
          <p:cNvSpPr txBox="1">
            <a:spLocks/>
          </p:cNvSpPr>
          <p:nvPr/>
        </p:nvSpPr>
        <p:spPr>
          <a:xfrm>
            <a:off x="685800" y="2139702"/>
            <a:ext cx="6400800" cy="10315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208257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A36C30A-D623-D640-8890-62647FDFEE1E}"/>
              </a:ext>
            </a:extLst>
          </p:cNvPr>
          <p:cNvSpPr txBox="1">
            <a:spLocks/>
          </p:cNvSpPr>
          <p:nvPr/>
        </p:nvSpPr>
        <p:spPr>
          <a:xfrm>
            <a:off x="685800" y="1597210"/>
            <a:ext cx="7772400" cy="9313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FFFFF"/>
                </a:solidFill>
                <a:latin typeface="Muli"/>
                <a:ea typeface="+mj-ea"/>
                <a:cs typeface="Muli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Section Divider Style C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5225C82E-B05B-7B49-A1E0-FEBE49AB8D35}"/>
              </a:ext>
            </a:extLst>
          </p:cNvPr>
          <p:cNvSpPr txBox="1">
            <a:spLocks/>
          </p:cNvSpPr>
          <p:nvPr/>
        </p:nvSpPr>
        <p:spPr>
          <a:xfrm>
            <a:off x="685800" y="2139702"/>
            <a:ext cx="6400800" cy="10315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7885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DA88AA-4866-EA49-A6D5-BEFD4A738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141B11-F6CE-1048-9EB9-8189A64BA9CA}"/>
              </a:ext>
            </a:extLst>
          </p:cNvPr>
          <p:cNvSpPr txBox="1"/>
          <p:nvPr/>
        </p:nvSpPr>
        <p:spPr>
          <a:xfrm>
            <a:off x="832419" y="483518"/>
            <a:ext cx="389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title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9F43EB-7A6B-B043-B874-FD1C4617D40B}"/>
              </a:ext>
            </a:extLst>
          </p:cNvPr>
          <p:cNvSpPr txBox="1"/>
          <p:nvPr/>
        </p:nvSpPr>
        <p:spPr>
          <a:xfrm>
            <a:off x="832419" y="1496971"/>
            <a:ext cx="661613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tation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suscipit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aliquip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tation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suscipit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aliquip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dolore magna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wisi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 minim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veniam</a:t>
            </a:r>
            <a:r>
              <a:rPr lang="en-US" sz="1400" dirty="0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rgbClr val="D7A8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nostrud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305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EF9DF6-45B9-F047-AF20-3F7A6DB2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6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B4D156-6363-EF46-8BED-935B81BAD22D}"/>
              </a:ext>
            </a:extLst>
          </p:cNvPr>
          <p:cNvSpPr txBox="1">
            <a:spLocks/>
          </p:cNvSpPr>
          <p:nvPr/>
        </p:nvSpPr>
        <p:spPr>
          <a:xfrm>
            <a:off x="242554" y="636335"/>
            <a:ext cx="8577917" cy="567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chemeClr val="bg1"/>
                </a:solidFill>
                <a:latin typeface="Muli" panose="02000503040000020004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Add 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0B2D6E-86C5-C14B-942D-B61B91252BDE}"/>
              </a:ext>
            </a:extLst>
          </p:cNvPr>
          <p:cNvSpPr txBox="1"/>
          <p:nvPr/>
        </p:nvSpPr>
        <p:spPr>
          <a:xfrm>
            <a:off x="242555" y="1789758"/>
            <a:ext cx="2053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 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5E4F97-1B9D-FC4C-BA54-D39E099E68B8}"/>
              </a:ext>
            </a:extLst>
          </p:cNvPr>
          <p:cNvSpPr/>
          <p:nvPr/>
        </p:nvSpPr>
        <p:spPr>
          <a:xfrm>
            <a:off x="6768175" y="1789758"/>
            <a:ext cx="2314654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 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56407-7B61-AB4C-82E5-7C9A196552F8}"/>
              </a:ext>
            </a:extLst>
          </p:cNvPr>
          <p:cNvSpPr txBox="1"/>
          <p:nvPr/>
        </p:nvSpPr>
        <p:spPr>
          <a:xfrm>
            <a:off x="4464050" y="1789758"/>
            <a:ext cx="224295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914E4-7744-2E4B-AAFC-A26354299B0C}"/>
              </a:ext>
            </a:extLst>
          </p:cNvPr>
          <p:cNvSpPr txBox="1"/>
          <p:nvPr/>
        </p:nvSpPr>
        <p:spPr>
          <a:xfrm>
            <a:off x="2482983" y="1789758"/>
            <a:ext cx="1851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D198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Subhead 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consectetuer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diam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nonummy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euismod</a:t>
            </a:r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68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ABAEC-9433-5F4D-8573-49EA25027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BFC69-386D-004E-96D5-55A7655FDB3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B6048-A045-6149-8535-8494BE1CFD3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3C97B7-DB73-1E40-B637-36512334F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1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39101-107D-C343-8554-06EDC63A4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FBD195-8EE5-C949-BBC8-149CB19A90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6248400" cy="32416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0B3EA3-B414-0E48-B879-5F706C235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76256" y="204788"/>
            <a:ext cx="2052820" cy="4113212"/>
          </a:xfrm>
        </p:spPr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97FCD8-4F4E-6C4C-8573-055EA2CD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53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5B72-8B98-7D4F-B85A-0A4B197AE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C77B3D-6922-9841-B5CE-9975B3320528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25E602-2259-794A-B2E3-5006D4BD9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F389AE-C6DF-9A48-BB8A-A81CDE809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0C6D2-0806-7544-84E2-13A8C37B7D3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8673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Custom 4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3DA9D5"/>
      </a:accent1>
      <a:accent2>
        <a:srgbClr val="3DA9D5"/>
      </a:accent2>
      <a:accent3>
        <a:srgbClr val="3DA9D5"/>
      </a:accent3>
      <a:accent4>
        <a:srgbClr val="3DA9D5"/>
      </a:accent4>
      <a:accent5>
        <a:srgbClr val="3DA9D5"/>
      </a:accent5>
      <a:accent6>
        <a:srgbClr val="3DA9D5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3960</TotalTime>
  <Words>246</Words>
  <Application>Microsoft Office PowerPoint</Application>
  <PresentationFormat>On-screen Show (16:9)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Muli</vt:lpstr>
      <vt:lpstr>Wingdings</vt:lpstr>
      <vt:lpstr>맑은 고딕</vt:lpstr>
      <vt:lpstr>Cover and End Slide Master</vt:lpstr>
      <vt:lpstr>Custom Design</vt:lpstr>
      <vt:lpstr>1_Custom Design</vt:lpstr>
      <vt:lpstr>3_Custom Design</vt:lpstr>
      <vt:lpstr>4_Custom Design</vt:lpstr>
      <vt:lpstr>7_Custom Design</vt:lpstr>
      <vt:lpstr>5_Custom Design</vt:lpstr>
      <vt:lpstr>6_Custom Design</vt:lpstr>
      <vt:lpstr>Cover Style Presentation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Add title</vt:lpstr>
      <vt:lpstr>Add title</vt:lpstr>
      <vt:lpstr>Add title</vt:lpstr>
      <vt:lpstr>Thank you!</vt:lpstr>
      <vt:lpstr>Q &amp; A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LAO Emily</cp:lastModifiedBy>
  <cp:revision>209</cp:revision>
  <dcterms:created xsi:type="dcterms:W3CDTF">2016-11-07T07:00:36Z</dcterms:created>
  <dcterms:modified xsi:type="dcterms:W3CDTF">2024-12-13T07:12:00Z</dcterms:modified>
</cp:coreProperties>
</file>