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5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7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8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9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0.xml" ContentType="application/vnd.openxmlformats-officedocument.theme+xml"/>
  <Override PartName="/ppt/slideLayouts/slideLayout53.xml" ContentType="application/vnd.openxmlformats-officedocument.presentationml.slideLayout+xml"/>
  <Override PartName="/ppt/theme/theme11.xml" ContentType="application/vnd.openxmlformats-officedocument.theme+xml"/>
  <Override PartName="/ppt/slideLayouts/slideLayout54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  <p:sldMasterId id="2147483659" r:id="rId2"/>
    <p:sldMasterId id="2147483664" r:id="rId3"/>
    <p:sldMasterId id="2147483697" r:id="rId4"/>
    <p:sldMasterId id="2147483700" r:id="rId5"/>
    <p:sldMasterId id="2147483741" r:id="rId6"/>
    <p:sldMasterId id="2147483703" r:id="rId7"/>
    <p:sldMasterId id="2147483706" r:id="rId8"/>
    <p:sldMasterId id="2147483725" r:id="rId9"/>
    <p:sldMasterId id="2147483711" r:id="rId10"/>
    <p:sldMasterId id="2147483720" r:id="rId11"/>
    <p:sldMasterId id="2147483722" r:id="rId12"/>
  </p:sldMasterIdLst>
  <p:notesMasterIdLst>
    <p:notesMasterId r:id="rId24"/>
  </p:notesMasterIdLst>
  <p:handoutMasterIdLst>
    <p:handoutMasterId r:id="rId25"/>
  </p:handoutMasterIdLst>
  <p:sldIdLst>
    <p:sldId id="256" r:id="rId13"/>
    <p:sldId id="327" r:id="rId14"/>
    <p:sldId id="328" r:id="rId15"/>
    <p:sldId id="329" r:id="rId16"/>
    <p:sldId id="325" r:id="rId17"/>
    <p:sldId id="332" r:id="rId18"/>
    <p:sldId id="333" r:id="rId19"/>
    <p:sldId id="334" r:id="rId20"/>
    <p:sldId id="335" r:id="rId21"/>
    <p:sldId id="310" r:id="rId22"/>
    <p:sldId id="326" r:id="rId23"/>
  </p:sldIdLst>
  <p:sldSz cx="9144000" cy="5143500" type="screen16x9"/>
  <p:notesSz cx="6858000" cy="9144000"/>
  <p:embeddedFontLst>
    <p:embeddedFont>
      <p:font typeface="맑은 고딕" panose="020B0503020000020004" pitchFamily="34" charset="-127"/>
      <p:regular r:id="rId26"/>
      <p:bold r:id="rId27"/>
    </p:embeddedFont>
    <p:embeddedFont>
      <p:font typeface="Muli" panose="02000303000000000000" pitchFamily="2" charset="0"/>
      <p:regular r:id="rId28"/>
      <p:bold r:id="rId29"/>
      <p:italic r:id="rId30"/>
      <p:boldItalic r:id="rId3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9"/>
    <a:srgbClr val="D7A800"/>
    <a:srgbClr val="D6D6D6"/>
    <a:srgbClr val="AA7900"/>
    <a:srgbClr val="0096FF"/>
    <a:srgbClr val="00AAD6"/>
    <a:srgbClr val="0DD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F0CCA8-EE57-4960-AC87-9856D2445207}" v="1" dt="2024-12-13T08:38:05.7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693" autoAdjust="0"/>
    <p:restoredTop sz="95119"/>
  </p:normalViewPr>
  <p:slideViewPr>
    <p:cSldViewPr showGuides="1">
      <p:cViewPr>
        <p:scale>
          <a:sx n="75" d="100"/>
          <a:sy n="75" d="100"/>
        </p:scale>
        <p:origin x="2514" y="1308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41" d="100"/>
          <a:sy n="141" d="100"/>
        </p:scale>
        <p:origin x="4112" y="2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font" Target="fonts/font1.fntdata"/><Relationship Id="rId21" Type="http://schemas.openxmlformats.org/officeDocument/2006/relationships/slide" Target="slides/slide9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handoutMaster" Target="handoutMasters/handoutMaster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notesMaster" Target="notesMasters/notesMaster1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font" Target="fonts/font3.fntdata"/><Relationship Id="rId36" Type="http://schemas.microsoft.com/office/2016/11/relationships/changesInfo" Target="changesInfos/changesInfo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O Emily" userId="30e5de94-e220-452c-91b8-b7a2107539d0" providerId="ADAL" clId="{0AE18650-EEC0-40DC-A51D-4C9900DFE3D7}"/>
    <pc:docChg chg="undo custSel modMainMaster">
      <pc:chgData name="LAO Emily" userId="30e5de94-e220-452c-91b8-b7a2107539d0" providerId="ADAL" clId="{0AE18650-EEC0-40DC-A51D-4C9900DFE3D7}" dt="2024-12-13T08:12:59.202" v="5" actId="1076"/>
      <pc:docMkLst>
        <pc:docMk/>
      </pc:docMkLst>
      <pc:sldMasterChg chg="modSldLayout">
        <pc:chgData name="LAO Emily" userId="30e5de94-e220-452c-91b8-b7a2107539d0" providerId="ADAL" clId="{0AE18650-EEC0-40DC-A51D-4C9900DFE3D7}" dt="2024-12-13T08:12:59.202" v="5" actId="1076"/>
        <pc:sldMasterMkLst>
          <pc:docMk/>
          <pc:sldMasterMk cId="1741358372" sldId="2147483681"/>
        </pc:sldMasterMkLst>
        <pc:sldLayoutChg chg="modSp mod">
          <pc:chgData name="LAO Emily" userId="30e5de94-e220-452c-91b8-b7a2107539d0" providerId="ADAL" clId="{0AE18650-EEC0-40DC-A51D-4C9900DFE3D7}" dt="2024-12-13T08:12:59.202" v="5" actId="1076"/>
          <pc:sldLayoutMkLst>
            <pc:docMk/>
            <pc:sldMasterMk cId="1741358372" sldId="2147483681"/>
            <pc:sldLayoutMk cId="937641694" sldId="2147483679"/>
          </pc:sldLayoutMkLst>
          <pc:picChg chg="mod">
            <ac:chgData name="LAO Emily" userId="30e5de94-e220-452c-91b8-b7a2107539d0" providerId="ADAL" clId="{0AE18650-EEC0-40DC-A51D-4C9900DFE3D7}" dt="2024-12-13T08:12:59.202" v="5" actId="1076"/>
            <ac:picMkLst>
              <pc:docMk/>
              <pc:sldMasterMk cId="1741358372" sldId="2147483681"/>
              <pc:sldLayoutMk cId="937641694" sldId="2147483679"/>
              <ac:picMk id="4" creationId="{A5F15A1D-B4E6-1A23-E0EF-921789919057}"/>
            </ac:picMkLst>
          </pc:picChg>
        </pc:sldLayoutChg>
      </pc:sldMasterChg>
    </pc:docChg>
  </pc:docChgLst>
  <pc:docChgLst>
    <pc:chgData name="LAO Emily" userId="30e5de94-e220-452c-91b8-b7a2107539d0" providerId="ADAL" clId="{60F0CCA8-EE57-4960-AC87-9856D2445207}"/>
    <pc:docChg chg="undo custSel modMainMaster">
      <pc:chgData name="LAO Emily" userId="30e5de94-e220-452c-91b8-b7a2107539d0" providerId="ADAL" clId="{60F0CCA8-EE57-4960-AC87-9856D2445207}" dt="2024-12-13T08:41:45.256" v="48" actId="1076"/>
      <pc:docMkLst>
        <pc:docMk/>
      </pc:docMkLst>
      <pc:sldMasterChg chg="modSldLayout">
        <pc:chgData name="LAO Emily" userId="30e5de94-e220-452c-91b8-b7a2107539d0" providerId="ADAL" clId="{60F0CCA8-EE57-4960-AC87-9856D2445207}" dt="2024-12-13T08:41:45.256" v="48" actId="1076"/>
        <pc:sldMasterMkLst>
          <pc:docMk/>
          <pc:sldMasterMk cId="1741358372" sldId="2147483681"/>
        </pc:sldMasterMkLst>
        <pc:sldLayoutChg chg="addSp delSp modSp mod">
          <pc:chgData name="LAO Emily" userId="30e5de94-e220-452c-91b8-b7a2107539d0" providerId="ADAL" clId="{60F0CCA8-EE57-4960-AC87-9856D2445207}" dt="2024-12-13T08:41:45.256" v="48" actId="1076"/>
          <pc:sldLayoutMkLst>
            <pc:docMk/>
            <pc:sldMasterMk cId="1741358372" sldId="2147483681"/>
            <pc:sldLayoutMk cId="937641694" sldId="2147483679"/>
          </pc:sldLayoutMkLst>
          <pc:picChg chg="add mod modCrop">
            <ac:chgData name="LAO Emily" userId="30e5de94-e220-452c-91b8-b7a2107539d0" providerId="ADAL" clId="{60F0CCA8-EE57-4960-AC87-9856D2445207}" dt="2024-12-13T08:41:45.256" v="48" actId="1076"/>
            <ac:picMkLst>
              <pc:docMk/>
              <pc:sldMasterMk cId="1741358372" sldId="2147483681"/>
              <pc:sldLayoutMk cId="937641694" sldId="2147483679"/>
              <ac:picMk id="3" creationId="{CDF59B72-3EAA-FC42-20AC-F4389269FD94}"/>
            </ac:picMkLst>
          </pc:picChg>
          <pc:picChg chg="del mod">
            <ac:chgData name="LAO Emily" userId="30e5de94-e220-452c-91b8-b7a2107539d0" providerId="ADAL" clId="{60F0CCA8-EE57-4960-AC87-9856D2445207}" dt="2024-12-13T08:41:43.769" v="47" actId="478"/>
            <ac:picMkLst>
              <pc:docMk/>
              <pc:sldMasterMk cId="1741358372" sldId="2147483681"/>
              <pc:sldLayoutMk cId="937641694" sldId="2147483679"/>
              <ac:picMk id="4" creationId="{A5F15A1D-B4E6-1A23-E0EF-921789919057}"/>
            </ac:picMkLst>
          </pc:picChg>
          <pc:picChg chg="del">
            <ac:chgData name="LAO Emily" userId="30e5de94-e220-452c-91b8-b7a2107539d0" providerId="ADAL" clId="{60F0CCA8-EE57-4960-AC87-9856D2445207}" dt="2024-12-13T08:37:25.715" v="1" actId="478"/>
            <ac:picMkLst>
              <pc:docMk/>
              <pc:sldMasterMk cId="1741358372" sldId="2147483681"/>
              <pc:sldLayoutMk cId="937641694" sldId="2147483679"/>
              <ac:picMk id="6" creationId="{EE07B027-FBE9-8442-A142-3444AC7AD866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1E857-FA80-42FD-B162-41B2A2E1E1C0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5F6BE-D3C4-49DD-B713-542D433C8B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008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3F161-EA16-4540-AD6C-54BDB9687A6A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AE9C2-5881-4A10-94B1-2302DB8795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359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3962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17570"/>
            <a:ext cx="1440160" cy="348039"/>
          </a:xfrm>
          <a:prstGeom prst="rect">
            <a:avLst/>
          </a:prstGeom>
        </p:spPr>
      </p:pic>
      <p:pic>
        <p:nvPicPr>
          <p:cNvPr id="3" name="Picture 2" descr="A close-up of a book cover&#10;&#10;Description automatically generated">
            <a:extLst>
              <a:ext uri="{FF2B5EF4-FFF2-40B4-BE49-F238E27FC236}">
                <a16:creationId xmlns:a16="http://schemas.microsoft.com/office/drawing/2014/main" id="{CDF59B72-3EAA-FC42-20AC-F4389269FD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24067" b="6662"/>
          <a:stretch/>
        </p:blipFill>
        <p:spPr>
          <a:xfrm>
            <a:off x="-3450" y="0"/>
            <a:ext cx="9144000" cy="399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4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55776" y="1263998"/>
            <a:ext cx="2772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33752" y="1263998"/>
            <a:ext cx="1835776" cy="1728192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733752" y="2991806"/>
            <a:ext cx="183577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C19D44-8FE7-6E49-B8DA-0E022CD5E4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15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11760" y="3939902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571760" y="0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411760" y="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240" y="118350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2871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026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1484"/>
            <a:ext cx="339430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75616" y="1443924"/>
            <a:ext cx="3104295" cy="21359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D8F06A-D43B-0946-8B96-82583F6175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80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 userDrawn="1"/>
        </p:nvSpPr>
        <p:spPr>
          <a:xfrm>
            <a:off x="0" y="2890433"/>
            <a:ext cx="9144000" cy="2253067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920696" y="1552933"/>
            <a:ext cx="1298551" cy="2242953"/>
            <a:chOff x="2627784" y="1825002"/>
            <a:chExt cx="1198166" cy="2069560"/>
          </a:xfrm>
        </p:grpSpPr>
        <p:sp>
          <p:nvSpPr>
            <p:cNvPr id="9" name="Rounded Rectangle 8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13" name="Oval 12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14" name="Rounded Rectangle 13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7" name="Picture Placeholder 2"/>
          <p:cNvSpPr>
            <a:spLocks noGrp="1"/>
          </p:cNvSpPr>
          <p:nvPr userDrawn="1">
            <p:ph type="pic" idx="1" hasCustomPrompt="1"/>
          </p:nvPr>
        </p:nvSpPr>
        <p:spPr>
          <a:xfrm>
            <a:off x="994588" y="174283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2910527" y="2088604"/>
            <a:ext cx="1298551" cy="2242953"/>
            <a:chOff x="2627784" y="1825002"/>
            <a:chExt cx="1198166" cy="2069560"/>
          </a:xfrm>
        </p:grpSpPr>
        <p:sp>
          <p:nvSpPr>
            <p:cNvPr id="17" name="Rounded Rectangle 16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0" name="Oval 19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21" name="Rounded Rectangle 20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2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984419" y="229178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900358" y="1383368"/>
            <a:ext cx="1298551" cy="2242953"/>
            <a:chOff x="2627784" y="1825002"/>
            <a:chExt cx="1198166" cy="2069560"/>
          </a:xfrm>
        </p:grpSpPr>
        <p:sp>
          <p:nvSpPr>
            <p:cNvPr id="24" name="Rounded Rectangle 23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7" name="Oval 26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28" name="Rounded Rectangle 27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29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974250" y="1586548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6890188" y="2345021"/>
            <a:ext cx="1298551" cy="2242953"/>
            <a:chOff x="2627784" y="1825002"/>
            <a:chExt cx="1198166" cy="2069560"/>
          </a:xfrm>
        </p:grpSpPr>
        <p:sp>
          <p:nvSpPr>
            <p:cNvPr id="31" name="Rounded Rectangle 30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35" name="Rounded Rectangle 34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3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64080" y="2548201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38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5AE34E9-720D-EE42-948B-40AD8D00B0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19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 i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15" name="Rounded Rectangle 14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Half Frame 15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0292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flag&#10;&#10;Description automatically generated">
            <a:extLst>
              <a:ext uri="{FF2B5EF4-FFF2-40B4-BE49-F238E27FC236}">
                <a16:creationId xmlns:a16="http://schemas.microsoft.com/office/drawing/2014/main" id="{60F68C2A-4326-0249-B480-E34F62A687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1440160" cy="34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23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072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3515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bg>
      <p:bgPr>
        <a:solidFill>
          <a:srgbClr val="0044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046842" y="807554"/>
            <a:ext cx="7050317" cy="352839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403648" y="1131590"/>
            <a:ext cx="6336704" cy="28803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1043608" y="3291830"/>
            <a:ext cx="7056784" cy="53330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C7F77B-C3BA-7E4A-BB0B-0BD363CB9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742" y="1661905"/>
            <a:ext cx="3252516" cy="118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2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699792" y="1851670"/>
            <a:ext cx="6444208" cy="144016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131840" y="2233427"/>
            <a:ext cx="5472608" cy="39998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SECTION BREAK</a:t>
            </a:r>
            <a:endParaRPr lang="ko-KR" altLang="en-US" dirty="0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2683835"/>
            <a:ext cx="5472608" cy="197606"/>
          </a:xfrm>
          <a:prstGeom prst="rect">
            <a:avLst/>
          </a:prstGeom>
        </p:spPr>
        <p:txBody>
          <a:bodyPr lIns="108000" anchor="ctr"/>
          <a:lstStyle>
            <a:lvl1pPr marL="0" indent="0" algn="l">
              <a:buNone/>
              <a:defRPr sz="12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Add text</a:t>
            </a:r>
            <a:endParaRPr lang="ko-KR" altLang="en-US" dirty="0"/>
          </a:p>
        </p:txBody>
      </p:sp>
      <p:cxnSp>
        <p:nvCxnSpPr>
          <p:cNvPr id="13" name="Straight Arrow Connector 12"/>
          <p:cNvCxnSpPr/>
          <p:nvPr userDrawn="1"/>
        </p:nvCxnSpPr>
        <p:spPr>
          <a:xfrm>
            <a:off x="0" y="195486"/>
            <a:ext cx="9143999" cy="0"/>
          </a:xfrm>
          <a:prstGeom prst="straightConnector1">
            <a:avLst/>
          </a:prstGeom>
          <a:ln w="12700">
            <a:solidFill>
              <a:srgbClr val="0044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CE2D3B-A6B1-8942-89C9-AD0560A83053}"/>
              </a:ext>
            </a:extLst>
          </p:cNvPr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5777640-31D4-854E-9973-F3A6AE6F21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28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63585A1-5A93-474B-9DC1-1E060119AA18}"/>
              </a:ext>
            </a:extLst>
          </p:cNvPr>
          <p:cNvSpPr/>
          <p:nvPr userDrawn="1"/>
        </p:nvSpPr>
        <p:spPr>
          <a:xfrm>
            <a:off x="-1" y="0"/>
            <a:ext cx="4602397" cy="4323783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0F4C1C-A977-2A43-8695-ACCF7B57BE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037301"/>
            <a:ext cx="3810267" cy="1102519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233982A-8A2C-C645-B059-D1CD8B3EE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74193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5E3FED6-8E5A-ED4A-ABF0-5591A6619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5128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1251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508B2A3-9F24-8A49-B79C-150D852A7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639051"/>
            <a:ext cx="5150653" cy="585896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B5A559A-05E9-8149-AD08-1077C356D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6215"/>
            <a:ext cx="5150653" cy="6904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6983585-C5D5-294A-AA77-10565159E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54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885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1786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07559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43519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677107-5BA3-1343-AC3A-071FB3B2DE71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05D6BF13-600F-0D45-A611-2FAB7D3B2C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D10FA73-852E-F342-8F09-B608909F3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2BC783-D62B-554F-A383-3F5D5B826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436299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1266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AEA728D-18D2-8D41-A4DF-4E866518A85E}"/>
              </a:ext>
            </a:extLst>
          </p:cNvPr>
          <p:cNvSpPr/>
          <p:nvPr userDrawn="1"/>
        </p:nvSpPr>
        <p:spPr>
          <a:xfrm flipV="1">
            <a:off x="0" y="-19"/>
            <a:ext cx="3923928" cy="43498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15CB35-1735-1C4C-99A6-8E8F7AA8EC09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tx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EFFDBD6F-98CF-024B-A4BC-54A40F057FB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52F1269B-3B3D-2D41-8A7A-A8B1A9AB29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2EF71A8-081E-2540-89DF-69E433DA5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328204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81076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11b1Nov.jpg">
            <a:extLst>
              <a:ext uri="{FF2B5EF4-FFF2-40B4-BE49-F238E27FC236}">
                <a16:creationId xmlns:a16="http://schemas.microsoft.com/office/drawing/2014/main" id="{8EF68AF8-8D08-0340-B46F-24362D46A4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r="12679" b="2112"/>
          <a:stretch/>
        </p:blipFill>
        <p:spPr>
          <a:xfrm>
            <a:off x="0" y="944"/>
            <a:ext cx="9138809" cy="51467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808C853-0BB3-9947-BBEB-7BFC78ABE19D}"/>
              </a:ext>
            </a:extLst>
          </p:cNvPr>
          <p:cNvSpPr/>
          <p:nvPr userDrawn="1"/>
        </p:nvSpPr>
        <p:spPr>
          <a:xfrm>
            <a:off x="5190" y="0"/>
            <a:ext cx="9138809" cy="514676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0E95AF4-05FA-3B44-A29F-7082E4250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995" y="1491630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F68ECA12-F47F-1442-BFFC-94B7E31A5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995" y="253657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2912840E-0F6A-ED48-9A2B-502817EB6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D4878F94-83FF-FD4D-A3B0-44FD4722D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C5725E5-DB25-CE43-B45F-6E30DE6F4A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91EA1AD2-8ADB-F844-AFEB-16EB56062675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Picture 19" descr="UST_L4_white.eps">
              <a:extLst>
                <a:ext uri="{FF2B5EF4-FFF2-40B4-BE49-F238E27FC236}">
                  <a16:creationId xmlns:a16="http://schemas.microsoft.com/office/drawing/2014/main" id="{6C28C5BF-2116-684C-AA1A-1790C02B8D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9697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11b1Nov.jpg">
            <a:extLst>
              <a:ext uri="{FF2B5EF4-FFF2-40B4-BE49-F238E27FC236}">
                <a16:creationId xmlns:a16="http://schemas.microsoft.com/office/drawing/2014/main" id="{617FE70B-705A-174E-BD52-32081AA4FA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4" b="2112"/>
          <a:stretch/>
        </p:blipFill>
        <p:spPr>
          <a:xfrm>
            <a:off x="-34880" y="0"/>
            <a:ext cx="917888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-22469" y="-944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6CC2736E-AE69-A64F-8123-1A3604FD2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49B8322-F8DF-5E43-ADAD-58A7A8E75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79B0B36-7BC9-0F43-9A52-A0381E4EEBDB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065EF2C6-7DB6-DE4C-B591-32DC2E5EA096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075648B8-AECD-E348-ACE0-1F8792AB67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3C86726B-2B2B-8B4D-8B54-87CEE0D4F4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C64934D-019E-AC41-8C89-A9FF2A96A6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6429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view of a building&#10;&#10;Description automatically generated">
            <a:extLst>
              <a:ext uri="{FF2B5EF4-FFF2-40B4-BE49-F238E27FC236}">
                <a16:creationId xmlns:a16="http://schemas.microsoft.com/office/drawing/2014/main" id="{E67D108F-86A7-C446-AD4A-B695A3C7ED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1811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CEE3A202-91DF-AB45-A8A1-BCF314251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10400473-8767-B94D-8EB7-599EE42FF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E8C7B22-E921-CF43-936F-42B309B410AA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78FF5F33-80D9-3145-89B3-0F420096E09E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04AE86C-435B-2845-B895-B5356FCDBB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DFD3AECD-05A6-6547-B188-80C751B42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9B9982FB-B2F2-8D41-B284-6E4E75CEF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66155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9566664-172B-E545-9B8D-8AF7E379AC60}"/>
              </a:ext>
            </a:extLst>
          </p:cNvPr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9A35E1-5DE3-3D4E-A726-485BB6AD30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553F90-4249-1D4E-90B4-616FA52284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545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jumping in the air&#10;&#10;Description automatically generated">
            <a:extLst>
              <a:ext uri="{FF2B5EF4-FFF2-40B4-BE49-F238E27FC236}">
                <a16:creationId xmlns:a16="http://schemas.microsoft.com/office/drawing/2014/main" id="{C41B6602-F0EC-F942-86A1-138E919612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F0A115E2-4D28-E944-9BA0-7EB2E952D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6EE5CD10-F103-0A40-9228-F30E110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6D0BDA-D014-B94B-A2E1-43BAAC41FC8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EB2DCAAF-36B7-424A-A3EC-4D5EA8DBC13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B041F061-5838-064F-97E7-2AE56B1AF9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5CFAB0CC-CDE5-5E48-BE9A-AA429292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8F7EFBA1-76DA-CC44-8432-3F03B6092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10870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racket, ball, player&#10;&#10;Description automatically generated">
            <a:extLst>
              <a:ext uri="{FF2B5EF4-FFF2-40B4-BE49-F238E27FC236}">
                <a16:creationId xmlns:a16="http://schemas.microsoft.com/office/drawing/2014/main" id="{50F42634-ADFF-264E-A430-7F95CC013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887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8CB9DD16-2466-8542-BFB6-2ADBBDF5F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87631A-0F90-B848-B9EC-6A555B657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7049FAE-9338-934E-87CC-4DE07F7D1AE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DEDDBC13-C068-1D41-A6BF-DAD65608DBC3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A030304-46EE-4F4A-AEB3-6DA60447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76858D4A-0B2A-584F-AA02-3FFE3DB3FB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98F2F21-C407-A643-9493-C83B4F531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0653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holding, bat, player&#10;&#10;Description automatically generated">
            <a:extLst>
              <a:ext uri="{FF2B5EF4-FFF2-40B4-BE49-F238E27FC236}">
                <a16:creationId xmlns:a16="http://schemas.microsoft.com/office/drawing/2014/main" id="{7817304A-ED9F-8541-9343-29E2504E24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7B622739-0D2E-6B4F-A05A-523F40356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1E412BB-C810-1547-913D-130C9FAC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573E6D9-0B61-FD4A-BDFA-DFBD0D20BC52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4D7DA320-2D70-4849-B02E-A7C230E99EB4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68D18868-51BC-5840-AA90-4182B64649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4951ACE0-3A5F-6541-AD8F-3028A08E2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054D0E50-3364-ED41-981E-81FCD3C1E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6617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Image may contain: one or more people">
            <a:extLst>
              <a:ext uri="{FF2B5EF4-FFF2-40B4-BE49-F238E27FC236}">
                <a16:creationId xmlns:a16="http://schemas.microsoft.com/office/drawing/2014/main" id="{6375C63C-9946-D14D-90D5-59326107FF4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393" b="3492"/>
          <a:stretch/>
        </p:blipFill>
        <p:spPr bwMode="auto">
          <a:xfrm>
            <a:off x="-1" y="-46050"/>
            <a:ext cx="9144001" cy="518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EC444F-CA8F-BF44-9755-1449E0AC9B8F}"/>
              </a:ext>
            </a:extLst>
          </p:cNvPr>
          <p:cNvSpPr/>
          <p:nvPr userDrawn="1"/>
        </p:nvSpPr>
        <p:spPr>
          <a:xfrm>
            <a:off x="0" y="-46051"/>
            <a:ext cx="9144000" cy="5199076"/>
          </a:xfrm>
          <a:prstGeom prst="rect">
            <a:avLst/>
          </a:prstGeom>
          <a:solidFill>
            <a:schemeClr val="tx2">
              <a:lumMod val="75000"/>
              <a:alpha val="6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56223DC7-4EA3-D94E-8338-453FE7387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8838F89-6D7D-4640-B59A-910F78932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5826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blur&#10;&#10;Description automatically generated">
            <a:extLst>
              <a:ext uri="{FF2B5EF4-FFF2-40B4-BE49-F238E27FC236}">
                <a16:creationId xmlns:a16="http://schemas.microsoft.com/office/drawing/2014/main" id="{7FAC6AE5-DF22-2C4F-95E4-17F95E7F1A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14052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834EEAAB-77B9-7E47-A917-01FA97351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9BCC1726-E99C-1448-BDC1-134D5CA99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FE183C-284A-BC4B-AA2A-84429558F7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4E76588E-4C92-CE44-B603-1AED1D71E69D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B7970625-86D2-D046-BF8C-A6E36248D0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B2524100-6EAB-AC4C-81BE-2D13D054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4C3EA1CA-05DF-6E4C-B42F-980856DA56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977780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view of a building&#10;&#10;Description automatically generated">
            <a:extLst>
              <a:ext uri="{FF2B5EF4-FFF2-40B4-BE49-F238E27FC236}">
                <a16:creationId xmlns:a16="http://schemas.microsoft.com/office/drawing/2014/main" id="{FC9C8C2B-D895-6B4F-BB8A-FC0041BB44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" r="-75"/>
          <a:stretch/>
        </p:blipFill>
        <p:spPr>
          <a:xfrm>
            <a:off x="-5190" y="-3947"/>
            <a:ext cx="9144000" cy="514349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CD3BA2C-510C-6049-A06A-206CE7A3A989}"/>
              </a:ext>
            </a:extLst>
          </p:cNvPr>
          <p:cNvSpPr/>
          <p:nvPr userDrawn="1"/>
        </p:nvSpPr>
        <p:spPr>
          <a:xfrm>
            <a:off x="-23050" y="1"/>
            <a:ext cx="9167049" cy="5143499"/>
          </a:xfrm>
          <a:prstGeom prst="rect">
            <a:avLst/>
          </a:prstGeom>
          <a:solidFill>
            <a:schemeClr val="tx2">
              <a:lumMod val="50000"/>
              <a:alpha val="8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A3DF5EF6-C263-AD40-975B-55124E6EE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5D53D1B9-92EC-DF47-B901-F7E622038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05453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-5190" y="0"/>
            <a:ext cx="9144000" cy="5215248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2882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C758FE67-5E65-C549-9E28-4C1FBDC410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0" y="15736"/>
            <a:ext cx="9144000" cy="5127764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357946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250D6DC-1BEE-1943-A6D0-CD7A15FA0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56" b="7828"/>
          <a:stretch/>
        </p:blipFill>
        <p:spPr>
          <a:xfrm>
            <a:off x="0" y="-27788"/>
            <a:ext cx="9144000" cy="51703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53B1A0-F2BA-384D-9ECA-C64ADDB22D86}"/>
              </a:ext>
            </a:extLst>
          </p:cNvPr>
          <p:cNvSpPr/>
          <p:nvPr userDrawn="1"/>
        </p:nvSpPr>
        <p:spPr>
          <a:xfrm>
            <a:off x="0" y="-27788"/>
            <a:ext cx="9144000" cy="519907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A4426941-7D2F-6B4E-98A1-D82462AC4E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39AFD1F9-9A10-7B46-B132-46945A143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484611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D7445C6-A880-3841-8FC9-DA42364A75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00" b="9227"/>
          <a:stretch/>
        </p:blipFill>
        <p:spPr>
          <a:xfrm>
            <a:off x="5491" y="-49559"/>
            <a:ext cx="9138509" cy="51921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0BE306F-F09F-FE4D-8B4A-890F1F60B099}"/>
              </a:ext>
            </a:extLst>
          </p:cNvPr>
          <p:cNvSpPr/>
          <p:nvPr userDrawn="1"/>
        </p:nvSpPr>
        <p:spPr>
          <a:xfrm>
            <a:off x="0" y="-49559"/>
            <a:ext cx="9144000" cy="5199076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64CA5A2A-4657-984A-B130-BBA7B56193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3E2E080-1A76-9D44-A79E-97B85777A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90087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5BFAAE-CBCE-7C4A-8BF2-85DCB84148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912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6C8EC5-9980-4C49-9C8C-7B71D1A2393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F441CA85-C019-4C43-BB25-332077135117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" name="Picture 21" descr="UST_L4_white.eps">
              <a:extLst>
                <a:ext uri="{FF2B5EF4-FFF2-40B4-BE49-F238E27FC236}">
                  <a16:creationId xmlns:a16="http://schemas.microsoft.com/office/drawing/2014/main" id="{B92E52F4-5ED6-CE4F-9288-CB5F6F3430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0657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11b1Nov.jpg">
            <a:extLst>
              <a:ext uri="{FF2B5EF4-FFF2-40B4-BE49-F238E27FC236}">
                <a16:creationId xmlns:a16="http://schemas.microsoft.com/office/drawing/2014/main" id="{123D3453-3907-5F4D-A49A-CD2D3A0894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7894" y="0"/>
            <a:ext cx="9178880" cy="4516505"/>
          </a:xfrm>
          <a:prstGeom prst="rect">
            <a:avLst/>
          </a:prstGeom>
        </p:spPr>
      </p:pic>
      <p:pic>
        <p:nvPicPr>
          <p:cNvPr id="25" name="Picture 24" descr="11b1Nov.jpg">
            <a:extLst>
              <a:ext uri="{FF2B5EF4-FFF2-40B4-BE49-F238E27FC236}">
                <a16:creationId xmlns:a16="http://schemas.microsoft.com/office/drawing/2014/main" id="{9D5117D1-D51C-1E46-A0F1-BBCE18237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4869" y="0"/>
            <a:ext cx="9178880" cy="451650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4F5BA1-4124-8D41-90C7-3CD244364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8C3D5C46-58F5-EC4A-8CAC-36429E281B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20C67E-4C7B-984B-BB5E-7BD671A3C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F1BA13C-B853-0540-BFF8-E41C36153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2635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ettyImages-147215398_RGB300Dpi.jpg">
            <a:extLst>
              <a:ext uri="{FF2B5EF4-FFF2-40B4-BE49-F238E27FC236}">
                <a16:creationId xmlns:a16="http://schemas.microsoft.com/office/drawing/2014/main" id="{C684426E-E8BB-7141-8B61-463E7D0F5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" t="1447" r="1589" b="32925"/>
          <a:stretch/>
        </p:blipFill>
        <p:spPr>
          <a:xfrm>
            <a:off x="0" y="0"/>
            <a:ext cx="9144000" cy="454269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7AAFBBC-6648-104D-B66E-4A0698A1A1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1F0EA80-C4F3-4245-B220-B912FC41E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A8D67A4-C207-C24F-96BB-E2E0AF352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D42369C-5CC7-F049-99A4-7F78D771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5393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58237C-0859-1543-B06B-F007931847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3" r="13707"/>
          <a:stretch/>
        </p:blipFill>
        <p:spPr>
          <a:xfrm>
            <a:off x="-1" y="-12222"/>
            <a:ext cx="5212117" cy="4509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C71A761-0023-CB40-8BB8-68C6076EA929}"/>
              </a:ext>
            </a:extLst>
          </p:cNvPr>
          <p:cNvSpPr/>
          <p:nvPr userDrawn="1"/>
        </p:nvSpPr>
        <p:spPr>
          <a:xfrm flipV="1">
            <a:off x="5212116" y="-11"/>
            <a:ext cx="3931884" cy="44975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1D864D-5C29-8547-AF24-1D651CBDB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0538" y="1032187"/>
            <a:ext cx="3309734" cy="1115368"/>
          </a:xfrm>
          <a:prstGeom prst="rect">
            <a:avLst/>
          </a:prstGeom>
        </p:spPr>
        <p:txBody>
          <a:bodyPr/>
          <a:lstStyle>
            <a:lvl1pPr algn="l">
              <a:defRPr sz="3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AFD59A6-29AB-7547-B747-D714E59FFC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0538" y="2491153"/>
            <a:ext cx="3251133" cy="9188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80AB4A2-49F6-7F4D-90AA-59B26B5FD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4892A96-A6A9-9F4A-A856-501C3807F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565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2927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599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4586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764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7352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9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584000" y="25735"/>
            <a:ext cx="7560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cxnSp>
        <p:nvCxnSpPr>
          <p:cNvPr id="9" name="Straight Arrow Connector 8"/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5A9E0C0-02B8-3844-88E5-BDBFF09383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411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50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806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7633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73907CB-8704-B141-87A9-9F4D259109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13922" y="1856154"/>
            <a:ext cx="3770923" cy="439615"/>
          </a:xfrm>
          <a:prstGeom prst="rect">
            <a:avLst/>
          </a:prstGeom>
        </p:spPr>
        <p:txBody>
          <a:bodyPr/>
          <a:lstStyle>
            <a:lvl1pPr algn="l"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4CCA59C-2B24-5740-B055-A81D5E23B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348035"/>
            <a:ext cx="3770923" cy="4948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760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53A618-A4B0-AD44-87CB-C716EB6C7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416539"/>
            <a:ext cx="5177691" cy="439615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890E5D2-9B2E-5849-9C30-1926C8901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3155" y="1908420"/>
            <a:ext cx="5177691" cy="4948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5177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776326" y="1262118"/>
            <a:ext cx="1584176" cy="19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" y="0"/>
            <a:ext cx="9108504" cy="82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1798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23433" y="1437715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5167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113226" y="1442119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8D9C76-6752-A14B-B8F2-B31FF121D2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7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80000" y="179550"/>
            <a:ext cx="8784000" cy="478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8441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20000" y="442505"/>
            <a:ext cx="7704000" cy="4281359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75856" y="0"/>
            <a:ext cx="259228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2302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" y="1635646"/>
            <a:ext cx="4217146" cy="2310733"/>
          </a:xfrm>
          <a:prstGeom prst="rect">
            <a:avLst/>
          </a:prstGeom>
        </p:spPr>
      </p:pic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357764" y="1731146"/>
            <a:ext cx="2952328" cy="1905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26D06D2-3BBC-5042-B698-D316C23EE5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24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10" Type="http://schemas.openxmlformats.org/officeDocument/2006/relationships/image" Target="../media/image14.emf"/><Relationship Id="rId4" Type="http://schemas.openxmlformats.org/officeDocument/2006/relationships/slideLayout" Target="../slideLayouts/slideLayout48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5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5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emf"/><Relationship Id="rId4" Type="http://schemas.openxmlformats.org/officeDocument/2006/relationships/image" Target="../media/image8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.emf"/><Relationship Id="rId4" Type="http://schemas.openxmlformats.org/officeDocument/2006/relationships/image" Target="../media/image10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.emf"/><Relationship Id="rId4" Type="http://schemas.openxmlformats.org/officeDocument/2006/relationships/image" Target="../media/image11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9.emf"/><Relationship Id="rId4" Type="http://schemas.openxmlformats.org/officeDocument/2006/relationships/image" Target="../media/image12.jp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4.emf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35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8" r:id="rId2"/>
    <p:sldLayoutId id="2147483724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4F2D74-0618-A04C-8831-2A7AAEC70D6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1F73104-166D-224B-9EEC-3847B3D6B9C8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15" descr="UST_L4_white.eps">
              <a:extLst>
                <a:ext uri="{FF2B5EF4-FFF2-40B4-BE49-F238E27FC236}">
                  <a16:creationId xmlns:a16="http://schemas.microsoft.com/office/drawing/2014/main" id="{A05E7277-7BDF-0B4C-B075-3FB8BAAB4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92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0447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F82B8E3-5EF2-7944-B3BF-9022305D476A}"/>
              </a:ext>
            </a:extLst>
          </p:cNvPr>
          <p:cNvSpPr/>
          <p:nvPr userDrawn="1"/>
        </p:nvSpPr>
        <p:spPr>
          <a:xfrm flipV="1">
            <a:off x="0" y="0"/>
            <a:ext cx="9143999" cy="5143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8" name="Picture 7" descr="e_UST_L3_white.eps">
            <a:extLst>
              <a:ext uri="{FF2B5EF4-FFF2-40B4-BE49-F238E27FC236}">
                <a16:creationId xmlns:a16="http://schemas.microsoft.com/office/drawing/2014/main" id="{9A1F1F75-6918-2F4C-A1CD-CB2C99E72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57" y="2070924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81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_UST4C_C3_blue.eps">
            <a:extLst>
              <a:ext uri="{FF2B5EF4-FFF2-40B4-BE49-F238E27FC236}">
                <a16:creationId xmlns:a16="http://schemas.microsoft.com/office/drawing/2014/main" id="{69C049E9-4288-374F-83BC-4AAE565356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95" y="3556001"/>
            <a:ext cx="1653610" cy="122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7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13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  <p:sldLayoutId id="2147483670" r:id="rId4"/>
    <p:sldLayoutId id="2147483674" r:id="rId5"/>
    <p:sldLayoutId id="2147483673" r:id="rId6"/>
    <p:sldLayoutId id="2147483672" r:id="rId7"/>
    <p:sldLayoutId id="2147483675" r:id="rId8"/>
    <p:sldLayoutId id="2147483677" r:id="rId9"/>
    <p:sldLayoutId id="2147483676" r:id="rId10"/>
    <p:sldLayoutId id="2147483682" r:id="rId11"/>
    <p:sldLayoutId id="2147483694" r:id="rId12"/>
    <p:sldLayoutId id="2147483695" r:id="rId13"/>
    <p:sldLayoutId id="2147483696" r:id="rId1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78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995B881A-4B64-7042-A2CA-E6C7C4F4EB8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659C2CB-E4AF-C543-8C69-76AC6570E984}"/>
              </a:ext>
            </a:extLst>
          </p:cNvPr>
          <p:cNvSpPr/>
          <p:nvPr userDrawn="1"/>
        </p:nvSpPr>
        <p:spPr>
          <a:xfrm flipV="1">
            <a:off x="1" y="4335419"/>
            <a:ext cx="9143999" cy="808080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6624E895-A3EE-E849-B1DC-35084406CAF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4512127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tanding in front of a sunset&#10;&#10;Description automatically generated">
            <a:extLst>
              <a:ext uri="{FF2B5EF4-FFF2-40B4-BE49-F238E27FC236}">
                <a16:creationId xmlns:a16="http://schemas.microsoft.com/office/drawing/2014/main" id="{0344405C-004D-FB44-97F1-52200C6E141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98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standing in a room&#10;&#10;Description automatically generated">
            <a:extLst>
              <a:ext uri="{FF2B5EF4-FFF2-40B4-BE49-F238E27FC236}">
                <a16:creationId xmlns:a16="http://schemas.microsoft.com/office/drawing/2014/main" id="{9C9288FD-614C-9844-B014-40C6A9AAD3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3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tanding on top of a grass covered field&#10;&#10;Description automatically generated">
            <a:extLst>
              <a:ext uri="{FF2B5EF4-FFF2-40B4-BE49-F238E27FC236}">
                <a16:creationId xmlns:a16="http://schemas.microsoft.com/office/drawing/2014/main" id="{1F09126F-D76F-6142-9720-CFCF3C6452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56"/>
          <a:stretch/>
        </p:blipFill>
        <p:spPr>
          <a:xfrm>
            <a:off x="1760735" y="0"/>
            <a:ext cx="7383262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DA7612-36A5-6849-9270-C5FECCA6F604}"/>
              </a:ext>
            </a:extLst>
          </p:cNvPr>
          <p:cNvSpPr/>
          <p:nvPr userDrawn="1"/>
        </p:nvSpPr>
        <p:spPr>
          <a:xfrm flipV="1">
            <a:off x="3" y="-9"/>
            <a:ext cx="3931884" cy="5143499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3FB1B892-51B6-6447-939A-D37A1424F61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77" y="4589713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1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04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30" r:id="rId3"/>
    <p:sldLayoutId id="2147483731" r:id="rId4"/>
    <p:sldLayoutId id="2147483732" r:id="rId5"/>
    <p:sldLayoutId id="2147483733" r:id="rId6"/>
    <p:sldLayoutId id="2147483737" r:id="rId7"/>
    <p:sldLayoutId id="2147483734" r:id="rId8"/>
    <p:sldLayoutId id="2147483735" r:id="rId9"/>
    <p:sldLayoutId id="2147483736" r:id="rId10"/>
    <p:sldLayoutId id="2147483740" r:id="rId11"/>
    <p:sldLayoutId id="2147483738" r:id="rId12"/>
    <p:sldLayoutId id="2147483739" r:id="rId13"/>
    <p:sldLayoutId id="2147483710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D6C9B5A-ECA8-A84F-ACB6-C97AFAFA1635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11" name="Picture 10" descr="UST_L4_white.eps">
            <a:extLst>
              <a:ext uri="{FF2B5EF4-FFF2-40B4-BE49-F238E27FC236}">
                <a16:creationId xmlns:a16="http://schemas.microsoft.com/office/drawing/2014/main" id="{8873749A-B8A9-BC45-BD6D-05A372115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98"/>
          <a:stretch/>
        </p:blipFill>
        <p:spPr>
          <a:xfrm>
            <a:off x="235019" y="4620199"/>
            <a:ext cx="298575" cy="40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8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latin typeface="+mj-lt"/>
                <a:cs typeface="Arial" pitchFamily="34" charset="0"/>
              </a:rPr>
              <a:t>Sub-title description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>
                <a:latin typeface="+mj-lt"/>
              </a:rPr>
              <a:t>Created by : Name &amp; Title  Date: XX XX XXX</a:t>
            </a:r>
            <a:r>
              <a:rPr lang="en-US" altLang="ko-KR" b="1" dirty="0">
                <a:latin typeface="+mj-lt"/>
                <a:cs typeface="Arial" pitchFamily="34" charset="0"/>
              </a:rPr>
              <a:t>   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>
                <a:latin typeface="+mj-lt"/>
              </a:rPr>
              <a:t>Cover Style 01 </a:t>
            </a:r>
            <a:r>
              <a:rPr lang="en-US" altLang="ko-KR" sz="3200" dirty="0">
                <a:latin typeface="+mj-lt"/>
                <a:ea typeface="맑은 고딕" pitchFamily="50" charset="-127"/>
              </a:rPr>
              <a:t>PRESENTATION TITLE</a:t>
            </a:r>
            <a:endParaRPr lang="ko-KR" alt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287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B28D1-AE82-6440-B2E0-58C24FE95A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A9B2EA-9EFD-C14B-A5B9-D71CC7B35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499742"/>
            <a:ext cx="3770923" cy="49481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further information: xx</a:t>
            </a:r>
          </a:p>
        </p:txBody>
      </p:sp>
    </p:spTree>
    <p:extLst>
      <p:ext uri="{BB962C8B-B14F-4D97-AF65-F5344CB8AC3E}">
        <p14:creationId xmlns:p14="http://schemas.microsoft.com/office/powerpoint/2010/main" val="2123479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6F8F1-B0E8-CF4B-863B-810D3AD64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563638"/>
            <a:ext cx="5177691" cy="1152128"/>
          </a:xfrm>
        </p:spPr>
        <p:txBody>
          <a:bodyPr/>
          <a:lstStyle/>
          <a:p>
            <a:r>
              <a:rPr 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326585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FA8367E-892F-504A-97C5-4F8744CFBC96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A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7DDAB1A-AAD8-2342-9110-1337BFC375F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41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48A92C0-A98F-634F-B493-EBCCE0449695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B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616B047-D273-9F47-9E80-0745107571B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082575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A36C30A-D623-D640-8890-62647FDFEE1E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C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225C82E-B05B-7B49-A1E0-FEBE49AB8D35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078851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22A12B2-4D0D-9643-88C6-CD7D6B3A7850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1A34CD-49C3-7249-8283-CA48F9533506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6A842E-3346-D34E-9BAC-A0F99DD44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835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B52FD-79AB-A144-A796-BDD07D11E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83518"/>
            <a:ext cx="8424936" cy="85725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4960F-C3A8-034D-B4A7-14A061793B19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E9BE7-189D-6647-925F-A5593F33E580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C3F46-D157-6147-871A-72A45E5DD66C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13B975-A3D2-754B-9D1D-9E3E6DB1AB73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B0D345-6283-E848-9B4F-ACC72EE50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730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643FE-C03E-944E-B6C0-468CC416F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8A1D3-9B0B-674A-8D1C-A23841766BD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20FA7E-97EB-D24A-A0D2-D1EC071247D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041DBB-8649-5849-BADF-0670AE70B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409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B756F-E0DA-2345-A9C7-29CAF0D11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F6DB05-D66F-384D-A016-185C9D1D2F0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D269081-989E-AA41-A1F0-5B6684343F39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F762C3-556F-2F4C-9E80-B53A1EFCF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084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50F57-95B0-D543-A371-DD4C710C3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D7A2CC-6AC4-C14C-B6EA-3488A4D7179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71B5A6-EF75-4644-B353-209671EFAB7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A102CF-2BD8-2648-8558-FCB4127D6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863593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DA9D5"/>
      </a:accent1>
      <a:accent2>
        <a:srgbClr val="3DA9D5"/>
      </a:accent2>
      <a:accent3>
        <a:srgbClr val="3DA9D5"/>
      </a:accent3>
      <a:accent4>
        <a:srgbClr val="3DA9D5"/>
      </a:accent4>
      <a:accent5>
        <a:srgbClr val="3DA9D5"/>
      </a:accent5>
      <a:accent6>
        <a:srgbClr val="3DA9D5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4176</TotalTime>
  <Words>244</Words>
  <Application>Microsoft Office PowerPoint</Application>
  <PresentationFormat>On-screen Show (16:9)</PresentationFormat>
  <Paragraphs>40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11</vt:i4>
      </vt:variant>
    </vt:vector>
  </HeadingPairs>
  <TitlesOfParts>
    <vt:vector size="27" baseType="lpstr">
      <vt:lpstr>Arial</vt:lpstr>
      <vt:lpstr>Muli</vt:lpstr>
      <vt:lpstr>Wingdings</vt:lpstr>
      <vt:lpstr>맑은 고딕</vt:lpstr>
      <vt:lpstr>Cover and End Slide Master</vt:lpstr>
      <vt:lpstr>Contents Slide Master</vt:lpstr>
      <vt:lpstr>Section Break Slide Master</vt:lpstr>
      <vt:lpstr>Custom Design</vt:lpstr>
      <vt:lpstr>1_Custom Design</vt:lpstr>
      <vt:lpstr>8_Custom Design</vt:lpstr>
      <vt:lpstr>2_Custom Design</vt:lpstr>
      <vt:lpstr>3_Custom Design</vt:lpstr>
      <vt:lpstr>7_Custom Design</vt:lpstr>
      <vt:lpstr>4_Custom Design</vt:lpstr>
      <vt:lpstr>5_Custom Design</vt:lpstr>
      <vt:lpstr>6_Custom Design</vt:lpstr>
      <vt:lpstr>Cover Style 01 PRESENTATION TITLE</vt:lpstr>
      <vt:lpstr>PowerPoint Presentation</vt:lpstr>
      <vt:lpstr>PowerPoint Presentation</vt:lpstr>
      <vt:lpstr>PowerPoint Presentation</vt:lpstr>
      <vt:lpstr>PowerPoint Presentation</vt:lpstr>
      <vt:lpstr>Add title</vt:lpstr>
      <vt:lpstr>Add title</vt:lpstr>
      <vt:lpstr>Add title</vt:lpstr>
      <vt:lpstr>Add title</vt:lpstr>
      <vt:lpstr>Thank you!</vt:lpstr>
      <vt:lpstr>Q &amp; A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LAO Emily</cp:lastModifiedBy>
  <cp:revision>220</cp:revision>
  <dcterms:created xsi:type="dcterms:W3CDTF">2016-11-07T07:00:36Z</dcterms:created>
  <dcterms:modified xsi:type="dcterms:W3CDTF">2024-12-13T08:41:46Z</dcterms:modified>
</cp:coreProperties>
</file>