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9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0.xml" ContentType="application/vnd.openxmlformats-officedocument.theme+xml"/>
  <Override PartName="/ppt/slideLayouts/slideLayout53.xml" ContentType="application/vnd.openxmlformats-officedocument.presentationml.slideLayout+xml"/>
  <Override PartName="/ppt/theme/theme11.xml" ContentType="application/vnd.openxmlformats-officedocument.theme+xml"/>
  <Override PartName="/ppt/slideLayouts/slideLayout54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59" r:id="rId2"/>
    <p:sldMasterId id="2147483664" r:id="rId3"/>
    <p:sldMasterId id="2147483697" r:id="rId4"/>
    <p:sldMasterId id="2147483700" r:id="rId5"/>
    <p:sldMasterId id="2147483741" r:id="rId6"/>
    <p:sldMasterId id="2147483703" r:id="rId7"/>
    <p:sldMasterId id="2147483706" r:id="rId8"/>
    <p:sldMasterId id="2147483725" r:id="rId9"/>
    <p:sldMasterId id="2147483711" r:id="rId10"/>
    <p:sldMasterId id="2147483720" r:id="rId11"/>
    <p:sldMasterId id="2147483722" r:id="rId12"/>
  </p:sldMasterIdLst>
  <p:notesMasterIdLst>
    <p:notesMasterId r:id="rId27"/>
  </p:notesMasterIdLst>
  <p:handoutMasterIdLst>
    <p:handoutMasterId r:id="rId28"/>
  </p:handoutMasterIdLst>
  <p:sldIdLst>
    <p:sldId id="256" r:id="rId13"/>
    <p:sldId id="300" r:id="rId14"/>
    <p:sldId id="327" r:id="rId15"/>
    <p:sldId id="328" r:id="rId16"/>
    <p:sldId id="329" r:id="rId17"/>
    <p:sldId id="330" r:id="rId18"/>
    <p:sldId id="331" r:id="rId19"/>
    <p:sldId id="325" r:id="rId20"/>
    <p:sldId id="332" r:id="rId21"/>
    <p:sldId id="333" r:id="rId22"/>
    <p:sldId id="334" r:id="rId23"/>
    <p:sldId id="335" r:id="rId24"/>
    <p:sldId id="310" r:id="rId25"/>
    <p:sldId id="326" r:id="rId26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29"/>
      <p:bold r:id="rId30"/>
    </p:embeddedFont>
    <p:embeddedFont>
      <p:font typeface="Muli" panose="02000303000000000000" pitchFamily="2" charset="0"/>
      <p:regular r:id="rId31"/>
      <p:bold r:id="rId32"/>
      <p:italic r:id="rId33"/>
      <p:boldItalic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19" autoAdjust="0"/>
    <p:restoredTop sz="95057"/>
  </p:normalViewPr>
  <p:slideViewPr>
    <p:cSldViewPr showGuides="1">
      <p:cViewPr varScale="1">
        <p:scale>
          <a:sx n="140" d="100"/>
          <a:sy n="140" d="100"/>
        </p:scale>
        <p:origin x="744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font" Target="fonts/font6.fntdata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handoutMaster" Target="handoutMasters/handoutMaster1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ore front at night&#10;&#10;Description automatically generated">
            <a:extLst>
              <a:ext uri="{FF2B5EF4-FFF2-40B4-BE49-F238E27FC236}">
                <a16:creationId xmlns:a16="http://schemas.microsoft.com/office/drawing/2014/main" id="{7ECA414A-72D9-214E-86CE-5FE65A1DDA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00"/>
          <a:stretch/>
        </p:blipFill>
        <p:spPr>
          <a:xfrm>
            <a:off x="-2" y="0"/>
            <a:ext cx="9144000" cy="3939902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7570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19D44-8FE7-6E49-B8DA-0E022CD5E4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1760" y="0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D8F06A-D43B-0946-8B96-82583F617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AE34E9-720D-EE42-948B-40AD8D00B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 i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2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072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515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0044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46842" y="807554"/>
            <a:ext cx="7050317" cy="352839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403648" y="1131590"/>
            <a:ext cx="6336704" cy="28803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3291830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7F77B-C3BA-7E4A-BB0B-0BD363CB9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42" y="1661905"/>
            <a:ext cx="3252516" cy="11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699792" y="1851670"/>
            <a:ext cx="6444208" cy="144016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  <p:cxnSp>
        <p:nvCxnSpPr>
          <p:cNvPr id="13" name="Straight Arrow Connector 12"/>
          <p:cNvCxnSpPr/>
          <p:nvPr userDrawn="1"/>
        </p:nvCxnSpPr>
        <p:spPr>
          <a:xfrm>
            <a:off x="0" y="195486"/>
            <a:ext cx="9143999" cy="0"/>
          </a:xfrm>
          <a:prstGeom prst="straightConnector1">
            <a:avLst/>
          </a:prstGeom>
          <a:ln w="12700">
            <a:solidFill>
              <a:srgbClr val="0044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E2D3B-A6B1-8942-89C9-AD0560A83053}"/>
              </a:ext>
            </a:extLst>
          </p:cNvPr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5777640-31D4-854E-9973-F3A6AE6F21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7559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43519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677107-5BA3-1343-AC3A-071FB3B2DE71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05D6BF13-600F-0D45-A611-2FAB7D3B2C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10FA73-852E-F342-8F09-B608909F3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2BC783-D62B-554F-A383-3F5D5B826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436299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126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EA728D-18D2-8D41-A4DF-4E866518A85E}"/>
              </a:ext>
            </a:extLst>
          </p:cNvPr>
          <p:cNvSpPr/>
          <p:nvPr userDrawn="1"/>
        </p:nvSpPr>
        <p:spPr>
          <a:xfrm flipV="1">
            <a:off x="0" y="-19"/>
            <a:ext cx="3923928" cy="4349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15CB35-1735-1C4C-99A6-8E8F7AA8EC09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EFFDBD6F-98CF-024B-A4BC-54A40F057F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2F1269B-3B3D-2D41-8A7A-A8B1A9AB2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2EF71A8-081E-2540-89DF-69E433DA5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328204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076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b1Nov.jpg">
            <a:extLst>
              <a:ext uri="{FF2B5EF4-FFF2-40B4-BE49-F238E27FC236}">
                <a16:creationId xmlns:a16="http://schemas.microsoft.com/office/drawing/2014/main" id="{8EF68AF8-8D08-0340-B46F-24362D46A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r="12679" b="2112"/>
          <a:stretch/>
        </p:blipFill>
        <p:spPr>
          <a:xfrm>
            <a:off x="0" y="944"/>
            <a:ext cx="9138809" cy="5146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08C853-0BB3-9947-BBEB-7BFC78ABE19D}"/>
              </a:ext>
            </a:extLst>
          </p:cNvPr>
          <p:cNvSpPr/>
          <p:nvPr userDrawn="1"/>
        </p:nvSpPr>
        <p:spPr>
          <a:xfrm>
            <a:off x="5190" y="0"/>
            <a:ext cx="9138809" cy="514676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0E95AF4-05FA-3B44-A29F-7082E425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995" y="1491630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68ECA12-F47F-1442-BFFC-94B7E31A5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995" y="253657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2912840E-0F6A-ED48-9A2B-502817EB6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D4878F94-83FF-FD4D-A3B0-44FD4722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725E5-DB25-CE43-B45F-6E30DE6F4A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91EA1AD2-8ADB-F844-AFEB-16EB5606267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6C28C5BF-2116-684C-AA1A-1790C02B8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697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6DC59AE-4F78-F44D-A5A7-A7C448441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7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6993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CC2736E-AE69-A64F-8123-1A3604FD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9B8322-F8DF-5E43-ADAD-58A7A8E7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9B0B36-7BC9-0F43-9A52-A0381E4EEBD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065EF2C6-7DB6-DE4C-B591-32DC2E5EA096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075648B8-AECD-E348-ACE0-1F8792AB6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3C86726B-2B2B-8B4D-8B54-87CEE0D4F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64934D-019E-AC41-8C89-A9FF2A96A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642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iew of a building&#10;&#10;Description automatically generated">
            <a:extLst>
              <a:ext uri="{FF2B5EF4-FFF2-40B4-BE49-F238E27FC236}">
                <a16:creationId xmlns:a16="http://schemas.microsoft.com/office/drawing/2014/main" id="{E67D108F-86A7-C446-AD4A-B695A3C7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1811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EE3A202-91DF-AB45-A8A1-BCF31425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0400473-8767-B94D-8EB7-599EE42F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8C7B22-E921-CF43-936F-42B309B410AA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78FF5F33-80D9-3145-89B3-0F420096E09E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04AE86C-435B-2845-B895-B5356FCD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FD3AECD-05A6-6547-B188-80C751B4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9B9982FB-B2F2-8D41-B284-6E4E75CEF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15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566664-172B-E545-9B8D-8AF7E379AC60}"/>
              </a:ext>
            </a:extLst>
          </p:cNvPr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9A35E1-5DE3-3D4E-A726-485BB6AD30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53F90-4249-1D4E-90B4-616FA5228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5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may contain: one or more people">
            <a:extLst>
              <a:ext uri="{FF2B5EF4-FFF2-40B4-BE49-F238E27FC236}">
                <a16:creationId xmlns:a16="http://schemas.microsoft.com/office/drawing/2014/main" id="{6375C63C-9946-D14D-90D5-59326107F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3" b="3492"/>
          <a:stretch/>
        </p:blipFill>
        <p:spPr bwMode="auto">
          <a:xfrm>
            <a:off x="-1" y="-46050"/>
            <a:ext cx="9144001" cy="518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EC444F-CA8F-BF44-9755-1449E0AC9B8F}"/>
              </a:ext>
            </a:extLst>
          </p:cNvPr>
          <p:cNvSpPr/>
          <p:nvPr userDrawn="1"/>
        </p:nvSpPr>
        <p:spPr>
          <a:xfrm>
            <a:off x="0" y="-46051"/>
            <a:ext cx="9144000" cy="5199076"/>
          </a:xfrm>
          <a:prstGeom prst="rect">
            <a:avLst/>
          </a:prstGeom>
          <a:solidFill>
            <a:schemeClr val="tx2">
              <a:lumMod val="75000"/>
              <a:alpha val="6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223DC7-4EA3-D94E-8338-453FE7387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8838F89-6D7D-4640-B59A-910F7893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582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blur&#10;&#10;Description automatically generated">
            <a:extLst>
              <a:ext uri="{FF2B5EF4-FFF2-40B4-BE49-F238E27FC236}">
                <a16:creationId xmlns:a16="http://schemas.microsoft.com/office/drawing/2014/main" id="{7FAC6AE5-DF22-2C4F-95E4-17F95E7F1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14052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834EEAAB-77B9-7E47-A917-01FA973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BCC1726-E99C-1448-BDC1-134D5CA99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E183C-284A-BC4B-AA2A-84429558F7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4E76588E-4C92-CE44-B603-1AED1D71E69D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B7970625-86D2-D046-BF8C-A6E36248D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B2524100-6EAB-AC4C-81BE-2D13D05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C3EA1CA-05DF-6E4C-B42F-980856DA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778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able, indoor, person, keyboard&#10;&#10;Description automatically generated">
            <a:extLst>
              <a:ext uri="{FF2B5EF4-FFF2-40B4-BE49-F238E27FC236}">
                <a16:creationId xmlns:a16="http://schemas.microsoft.com/office/drawing/2014/main" id="{809CB07F-5E53-D94B-8A5C-0615FDF569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0" y="-943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a room&#10;&#10;Description automatically generated">
            <a:extLst>
              <a:ext uri="{FF2B5EF4-FFF2-40B4-BE49-F238E27FC236}">
                <a16:creationId xmlns:a16="http://schemas.microsoft.com/office/drawing/2014/main" id="{E98B1363-590A-1A49-B7C2-BC90A0F608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71"/>
          <a:stretch/>
        </p:blipFill>
        <p:spPr>
          <a:xfrm>
            <a:off x="0" y="-164553"/>
            <a:ext cx="9138810" cy="530711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-5190" y="-164554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violin&#10;&#10;Description automatically generated">
            <a:extLst>
              <a:ext uri="{FF2B5EF4-FFF2-40B4-BE49-F238E27FC236}">
                <a16:creationId xmlns:a16="http://schemas.microsoft.com/office/drawing/2014/main" id="{32A4F97B-4A26-074C-9E26-3ABD9DF242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8" b="4126"/>
          <a:stretch/>
        </p:blipFill>
        <p:spPr>
          <a:xfrm>
            <a:off x="-5190" y="-303197"/>
            <a:ext cx="9144000" cy="544575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-5190" y="-273938"/>
            <a:ext cx="9144000" cy="5416493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BFAAE-CBCE-7C4A-8BF2-85DCB8414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11b1Nov.jpg">
            <a:extLst>
              <a:ext uri="{FF2B5EF4-FFF2-40B4-BE49-F238E27FC236}">
                <a16:creationId xmlns:a16="http://schemas.microsoft.com/office/drawing/2014/main" id="{123D3453-3907-5F4D-A49A-CD2D3A0894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7894" y="0"/>
            <a:ext cx="9178880" cy="4516505"/>
          </a:xfrm>
          <a:prstGeom prst="rect">
            <a:avLst/>
          </a:prstGeom>
        </p:spPr>
      </p:pic>
      <p:pic>
        <p:nvPicPr>
          <p:cNvPr id="25" name="Picture 24" descr="11b1Nov.jpg">
            <a:extLst>
              <a:ext uri="{FF2B5EF4-FFF2-40B4-BE49-F238E27FC236}">
                <a16:creationId xmlns:a16="http://schemas.microsoft.com/office/drawing/2014/main" id="{9D5117D1-D51C-1E46-A0F1-BBCE18237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4869" y="0"/>
            <a:ext cx="9178880" cy="451650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4F5BA1-4124-8D41-90C7-3CD24436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C3D5C46-58F5-EC4A-8CAC-36429E281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20C67E-4C7B-984B-BB5E-7BD671A3C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F1BA13C-B853-0540-BFF8-E41C36153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635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ttyImages-147215398_RGB300Dpi.jpg">
            <a:extLst>
              <a:ext uri="{FF2B5EF4-FFF2-40B4-BE49-F238E27FC236}">
                <a16:creationId xmlns:a16="http://schemas.microsoft.com/office/drawing/2014/main" id="{C684426E-E8BB-7141-8B61-463E7D0F5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447" r="1589" b="32925"/>
          <a:stretch/>
        </p:blipFill>
        <p:spPr>
          <a:xfrm>
            <a:off x="0" y="0"/>
            <a:ext cx="9144000" cy="45426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AAFBBC-6648-104D-B66E-4A0698A1A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F0EA80-C4F3-4245-B220-B912FC41E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8D67A4-C207-C24F-96BB-E2E0AF35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D42369C-5CC7-F049-99A4-7F78D771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393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58237C-0859-1543-B06B-F00793184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r="13707"/>
          <a:stretch/>
        </p:blipFill>
        <p:spPr>
          <a:xfrm>
            <a:off x="-1" y="-12222"/>
            <a:ext cx="5212117" cy="4509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71A761-0023-CB40-8BB8-68C6076EA929}"/>
              </a:ext>
            </a:extLst>
          </p:cNvPr>
          <p:cNvSpPr/>
          <p:nvPr userDrawn="1"/>
        </p:nvSpPr>
        <p:spPr>
          <a:xfrm flipV="1">
            <a:off x="5212116" y="-11"/>
            <a:ext cx="3931884" cy="44975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D864D-5C29-8547-AF24-1D651CBDB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538" y="1032187"/>
            <a:ext cx="3309734" cy="1115368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FD59A6-29AB-7547-B747-D714E59FF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0538" y="2491153"/>
            <a:ext cx="3251133" cy="9188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80AB4A2-49F6-7F4D-90AA-59B26B5F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892A96-A6A9-9F4A-A856-501C3807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27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5A9E0C0-02B8-3844-88E5-BDBFF0938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8D9C76-6752-A14B-B8F2-B31FF121D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635646"/>
            <a:ext cx="4217146" cy="2310733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7764" y="1731146"/>
            <a:ext cx="2952328" cy="1905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6D06D2-3BBC-5042-B698-D316C23EE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4.emf"/><Relationship Id="rId4" Type="http://schemas.openxmlformats.org/officeDocument/2006/relationships/slideLayout" Target="../slideLayouts/slideLayout48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jpg"/><Relationship Id="rId4" Type="http://schemas.openxmlformats.org/officeDocument/2006/relationships/image" Target="../media/image8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emf"/><Relationship Id="rId4" Type="http://schemas.openxmlformats.org/officeDocument/2006/relationships/image" Target="../media/image10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emf"/><Relationship Id="rId4" Type="http://schemas.openxmlformats.org/officeDocument/2006/relationships/image" Target="../media/image11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8.emf"/><Relationship Id="rId4" Type="http://schemas.openxmlformats.org/officeDocument/2006/relationships/image" Target="../media/image12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em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8" r:id="rId2"/>
    <p:sldLayoutId id="214748372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70" r:id="rId4"/>
    <p:sldLayoutId id="2147483674" r:id="rId5"/>
    <p:sldLayoutId id="2147483673" r:id="rId6"/>
    <p:sldLayoutId id="2147483672" r:id="rId7"/>
    <p:sldLayoutId id="2147483675" r:id="rId8"/>
    <p:sldLayoutId id="2147483677" r:id="rId9"/>
    <p:sldLayoutId id="2147483676" r:id="rId10"/>
    <p:sldLayoutId id="2147483682" r:id="rId11"/>
    <p:sldLayoutId id="2147483694" r:id="rId12"/>
    <p:sldLayoutId id="2147483695" r:id="rId13"/>
    <p:sldLayoutId id="2147483696" r:id="rId1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  <p:pic>
        <p:nvPicPr>
          <p:cNvPr id="3" name="Picture 2" descr="A person wearing a uniform&#10;&#10;Description automatically generated">
            <a:extLst>
              <a:ext uri="{FF2B5EF4-FFF2-40B4-BE49-F238E27FC236}">
                <a16:creationId xmlns:a16="http://schemas.microsoft.com/office/drawing/2014/main" id="{DA7E4FAB-4BDE-AB4B-BF5A-53A24187801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indoor, person, keyboard&#10;&#10;Description automatically generated">
            <a:extLst>
              <a:ext uri="{FF2B5EF4-FFF2-40B4-BE49-F238E27FC236}">
                <a16:creationId xmlns:a16="http://schemas.microsoft.com/office/drawing/2014/main" id="{0C51345B-1564-4E43-8CDC-D91E36E14A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tanding in a room&#10;&#10;Description automatically generated">
            <a:extLst>
              <a:ext uri="{FF2B5EF4-FFF2-40B4-BE49-F238E27FC236}">
                <a16:creationId xmlns:a16="http://schemas.microsoft.com/office/drawing/2014/main" id="{9C9288FD-614C-9844-B014-40C6A9AAD3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3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33A28FA3-BEF3-3144-B6FB-B0B64CE136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708"/>
          <a:stretch/>
        </p:blipFill>
        <p:spPr>
          <a:xfrm>
            <a:off x="247595" y="0"/>
            <a:ext cx="8896401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DA7612-36A5-6849-9270-C5FECCA6F604}"/>
              </a:ext>
            </a:extLst>
          </p:cNvPr>
          <p:cNvSpPr/>
          <p:nvPr userDrawn="1"/>
        </p:nvSpPr>
        <p:spPr>
          <a:xfrm flipV="1">
            <a:off x="3" y="-9"/>
            <a:ext cx="3931884" cy="5143499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3FB1B892-51B6-6447-939A-D37A1424F6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7" y="4589713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30" r:id="rId3"/>
    <p:sldLayoutId id="2147483731" r:id="rId4"/>
    <p:sldLayoutId id="2147483732" r:id="rId5"/>
    <p:sldLayoutId id="2147483733" r:id="rId6"/>
    <p:sldLayoutId id="2147483737" r:id="rId7"/>
    <p:sldLayoutId id="2147483734" r:id="rId8"/>
    <p:sldLayoutId id="2147483735" r:id="rId9"/>
    <p:sldLayoutId id="2147483736" r:id="rId10"/>
    <p:sldLayoutId id="2147483740" r:id="rId11"/>
    <p:sldLayoutId id="2147483738" r:id="rId12"/>
    <p:sldLayoutId id="2147483739" r:id="rId13"/>
    <p:sldLayoutId id="214748371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6C9B5A-ECA8-A84F-ACB6-C97AFAFA1635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11" name="Picture 10" descr="UST_L4_white.eps">
            <a:extLst>
              <a:ext uri="{FF2B5EF4-FFF2-40B4-BE49-F238E27FC236}">
                <a16:creationId xmlns:a16="http://schemas.microsoft.com/office/drawing/2014/main" id="{8873749A-B8A9-BC45-BD6D-05A372115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98"/>
          <a:stretch/>
        </p:blipFill>
        <p:spPr>
          <a:xfrm>
            <a:off x="235019" y="4620199"/>
            <a:ext cx="298575" cy="4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/>
              <a:t>Created by : Name &amp; Title  Date: XX XX XXX</a:t>
            </a:r>
            <a:r>
              <a:rPr lang="en-US" altLang="ko-KR" b="1" dirty="0"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/>
              <a:t>Cover Style 01 </a:t>
            </a:r>
            <a:r>
              <a:rPr lang="en-US" altLang="ko-KR" sz="3200" dirty="0">
                <a:ea typeface="맑은 고딕" pitchFamily="50" charset="-127"/>
              </a:rPr>
              <a:t>PRESENTATION TITLE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9CA13-50BA-5546-8009-CE80D35CC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6E03B-FEE8-4A44-A009-05FD8829EEC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2CB5E1-C124-8245-AB13-B3112AFF2B9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621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46B10-2636-584B-A987-19EE80B15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5ECD8-646B-C944-9238-EB78871651E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B1EF951-2BE4-A640-B554-78EE2650C6A7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305382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EE050-C906-3B4C-A93B-BAA08ED86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40D2A-411F-4047-8DF9-423413CCE71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B8F85-857D-2845-8E4F-A548FEE8D44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61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439BE-4E72-9641-9166-03CBE8F13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Cover Style 02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9F4EBA-F2D7-8041-96E9-A8F680EC3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525910"/>
          </a:xfrm>
        </p:spPr>
        <p:txBody>
          <a:bodyPr/>
          <a:lstStyle/>
          <a:p>
            <a:r>
              <a:rPr lang="en-US" dirty="0"/>
              <a:t>Sub-title description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E9721-35E6-4141-B0EB-EFE18AF92B35}"/>
              </a:ext>
            </a:extLst>
          </p:cNvPr>
          <p:cNvSpPr/>
          <p:nvPr/>
        </p:nvSpPr>
        <p:spPr>
          <a:xfrm>
            <a:off x="487509" y="314781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 by: Name &amp; Title</a:t>
            </a:r>
            <a:b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xx.xx.xxx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3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AD471D2-05B6-4542-8729-9C487CEFC2B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1A6232-F138-AC47-9BA0-9E0C072BC0A9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solidFill>
                  <a:srgbClr val="D7A8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807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EEC92-CF54-A849-B7C2-B64F4CE786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2554" y="636335"/>
            <a:ext cx="8577917" cy="567263"/>
          </a:xfrm>
        </p:spPr>
        <p:txBody>
          <a:bodyPr/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B51EE7-18D9-D94E-8F72-06347B1F160B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051FFC-EBA5-3D48-A9E3-501C45D7ED86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AE62FB-5D8B-A249-B256-D3F3FCED47E4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B37283-8C6D-9148-8499-3C001AFAC281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045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4175</TotalTime>
  <Words>440</Words>
  <Application>Microsoft Office PowerPoint</Application>
  <PresentationFormat>On-screen Show (16:9)</PresentationFormat>
  <Paragraphs>54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14</vt:i4>
      </vt:variant>
    </vt:vector>
  </HeadingPairs>
  <TitlesOfParts>
    <vt:vector size="30" baseType="lpstr">
      <vt:lpstr>Arial</vt:lpstr>
      <vt:lpstr>Muli</vt:lpstr>
      <vt:lpstr>맑은 고딕</vt:lpstr>
      <vt:lpstr>Wingdings</vt:lpstr>
      <vt:lpstr>Cover and End Slide Master</vt:lpstr>
      <vt:lpstr>Contents Slide Master</vt:lpstr>
      <vt:lpstr>Section Break Slide Master</vt:lpstr>
      <vt:lpstr>Custom Design</vt:lpstr>
      <vt:lpstr>1_Custom Design</vt:lpstr>
      <vt:lpstr>8_Custom Design</vt:lpstr>
      <vt:lpstr>2_Custom Design</vt:lpstr>
      <vt:lpstr>3_Custom Design</vt:lpstr>
      <vt:lpstr>7_Custom Design</vt:lpstr>
      <vt:lpstr>4_Custom Design</vt:lpstr>
      <vt:lpstr>5_Custom Design</vt:lpstr>
      <vt:lpstr>6_Custom Design</vt:lpstr>
      <vt:lpstr>Cover Style 01 PRESENTATION TITLE</vt:lpstr>
      <vt:lpstr>Cover Style 02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PowerPoint Presentation</vt:lpstr>
      <vt:lpstr>Add title</vt:lpstr>
      <vt:lpstr>PowerPoint Presentation</vt:lpstr>
      <vt:lpstr>PowerPoint Presentation</vt:lpstr>
      <vt:lpstr>PowerPoint Presentation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218</cp:revision>
  <dcterms:created xsi:type="dcterms:W3CDTF">2016-11-07T07:00:36Z</dcterms:created>
  <dcterms:modified xsi:type="dcterms:W3CDTF">2024-12-13T07:56:22Z</dcterms:modified>
</cp:coreProperties>
</file>